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0" d="100"/>
          <a:sy n="120" d="100"/>
        </p:scale>
        <p:origin x="-114" y="-1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Kopfzeilenplatzhalter 1"/>
          <p:cNvSpPr txBox="1">
            <a:spLocks noGrp="1"/>
          </p:cNvSpPr>
          <p:nvPr>
            <p:ph type="hdr" sz="quarter"/>
          </p:nvPr>
        </p:nvSpPr>
        <p:spPr>
          <a:xfrm>
            <a:off x="0" y="0"/>
            <a:ext cx="2976173" cy="456900"/>
          </a:xfrm>
          <a:prstGeom prst="rect">
            <a:avLst/>
          </a:prstGeom>
          <a:noFill/>
          <a:ln>
            <a:noFill/>
          </a:ln>
        </p:spPr>
        <p:txBody>
          <a:bodyPr vert="horz" wrap="none" lIns="78903" tIns="39452" rIns="78903" bIns="39452" anchorCtr="0" compatLnSpc="0"/>
          <a:lstStyle/>
          <a:p>
            <a:pPr hangingPunct="0">
              <a:defRPr sz="1400"/>
            </a:pPr>
            <a:endParaRPr lang="de-DE" sz="1200">
              <a:latin typeface="Arial" pitchFamily="18"/>
              <a:ea typeface="Microsoft YaHei" pitchFamily="2"/>
              <a:cs typeface="Arial Unicode MS" pitchFamily="2"/>
            </a:endParaRPr>
          </a:p>
        </p:txBody>
      </p:sp>
      <p:sp>
        <p:nvSpPr>
          <p:cNvPr id="3" name="Datumsplatzhalter 2"/>
          <p:cNvSpPr txBox="1">
            <a:spLocks noGrp="1"/>
          </p:cNvSpPr>
          <p:nvPr>
            <p:ph type="dt" sz="quarter" idx="1"/>
          </p:nvPr>
        </p:nvSpPr>
        <p:spPr>
          <a:xfrm>
            <a:off x="3881795" y="0"/>
            <a:ext cx="2976173" cy="456900"/>
          </a:xfrm>
          <a:prstGeom prst="rect">
            <a:avLst/>
          </a:prstGeom>
          <a:noFill/>
          <a:ln>
            <a:noFill/>
          </a:ln>
        </p:spPr>
        <p:txBody>
          <a:bodyPr vert="horz" wrap="none" lIns="78903" tIns="39452" rIns="78903" bIns="39452" anchorCtr="0" compatLnSpc="0"/>
          <a:lstStyle/>
          <a:p>
            <a:pPr algn="r" hangingPunct="0">
              <a:defRPr sz="1400"/>
            </a:pPr>
            <a:fld id="{2874FF09-72C2-4C2B-873E-BAE0032A30A4}" type="datetimeFigureOut">
              <a:t>09.05.2019</a:t>
            </a:fld>
            <a:endParaRPr lang="de-DE" sz="1200">
              <a:latin typeface="Arial" pitchFamily="18"/>
              <a:ea typeface="Microsoft YaHei" pitchFamily="2"/>
              <a:cs typeface="Arial Unicode MS" pitchFamily="2"/>
            </a:endParaRPr>
          </a:p>
        </p:txBody>
      </p:sp>
      <p:sp>
        <p:nvSpPr>
          <p:cNvPr id="4" name="Fußzeilenplatzhalter 3"/>
          <p:cNvSpPr txBox="1">
            <a:spLocks noGrp="1"/>
          </p:cNvSpPr>
          <p:nvPr>
            <p:ph type="ftr" sz="quarter" idx="2"/>
          </p:nvPr>
        </p:nvSpPr>
        <p:spPr>
          <a:xfrm>
            <a:off x="0" y="8686952"/>
            <a:ext cx="2976173" cy="456900"/>
          </a:xfrm>
          <a:prstGeom prst="rect">
            <a:avLst/>
          </a:prstGeom>
          <a:noFill/>
          <a:ln>
            <a:noFill/>
          </a:ln>
        </p:spPr>
        <p:txBody>
          <a:bodyPr vert="horz" wrap="none" lIns="78903" tIns="39452" rIns="78903" bIns="39452" anchor="b" anchorCtr="0" compatLnSpc="0"/>
          <a:lstStyle/>
          <a:p>
            <a:pPr hangingPunct="0">
              <a:defRPr sz="1400"/>
            </a:pPr>
            <a:endParaRPr lang="de-DE" sz="1200">
              <a:latin typeface="Arial" pitchFamily="18"/>
              <a:ea typeface="Microsoft YaHei" pitchFamily="2"/>
              <a:cs typeface="Arial Unicode MS" pitchFamily="2"/>
            </a:endParaRPr>
          </a:p>
        </p:txBody>
      </p:sp>
      <p:sp>
        <p:nvSpPr>
          <p:cNvPr id="5" name="Foliennummernplatzhalter 4"/>
          <p:cNvSpPr txBox="1">
            <a:spLocks noGrp="1"/>
          </p:cNvSpPr>
          <p:nvPr>
            <p:ph type="sldNum" sz="quarter" idx="3"/>
          </p:nvPr>
        </p:nvSpPr>
        <p:spPr>
          <a:xfrm>
            <a:off x="3881795" y="8686952"/>
            <a:ext cx="2976173" cy="456900"/>
          </a:xfrm>
          <a:prstGeom prst="rect">
            <a:avLst/>
          </a:prstGeom>
          <a:noFill/>
          <a:ln>
            <a:noFill/>
          </a:ln>
        </p:spPr>
        <p:txBody>
          <a:bodyPr vert="horz" wrap="none" lIns="78903" tIns="39452" rIns="78903" bIns="39452" anchor="b" anchorCtr="0" compatLnSpc="0"/>
          <a:lstStyle/>
          <a:p>
            <a:pPr algn="r" hangingPunct="0">
              <a:defRPr sz="1400"/>
            </a:pPr>
            <a:fld id="{CC2CD304-6F86-49E1-BBB5-A06E678F0C0E}" type="slidenum">
              <a:t>‹Nr.›</a:t>
            </a:fld>
            <a:endParaRPr lang="de-DE" sz="1200">
              <a:latin typeface="Arial" pitchFamily="18"/>
              <a:ea typeface="Microsoft YaHei" pitchFamily="2"/>
              <a:cs typeface="Arial Unicode MS" pitchFamily="2"/>
            </a:endParaRPr>
          </a:p>
        </p:txBody>
      </p:sp>
    </p:spTree>
    <p:extLst>
      <p:ext uri="{BB962C8B-B14F-4D97-AF65-F5344CB8AC3E}">
        <p14:creationId xmlns:p14="http://schemas.microsoft.com/office/powerpoint/2010/main" val="63034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lienbildplatzhalter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Notizenplatzhalter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de-DE"/>
          </a:p>
        </p:txBody>
      </p:sp>
      <p:sp>
        <p:nvSpPr>
          <p:cNvPr id="4" name="Kopfzeilenplatzhalter 3"/>
          <p:cNvSpPr txBox="1">
            <a:spLocks noGrp="1"/>
          </p:cNvSpPr>
          <p:nvPr>
            <p:ph type="hdr" sz="quarter"/>
          </p:nvPr>
        </p:nvSpPr>
        <p:spPr>
          <a:xfrm>
            <a:off x="0" y="0"/>
            <a:ext cx="3280680" cy="534240"/>
          </a:xfrm>
          <a:prstGeom prst="rect">
            <a:avLst/>
          </a:prstGeom>
          <a:noFill/>
          <a:ln>
            <a:noFill/>
          </a:ln>
        </p:spPr>
        <p:txBody>
          <a:bodyPr lIns="0" tIns="0" rIns="0" bIns="0" anchorCtr="0"/>
          <a:lstStyle>
            <a:lvl1pPr lvl="0" rtl="0" hangingPunct="0">
              <a:buNone/>
              <a:tabLst/>
              <a:defRPr lang="de-DE" sz="1400" kern="1200">
                <a:latin typeface="Times New Roman" pitchFamily="18"/>
                <a:ea typeface="Arial Unicode MS" pitchFamily="2"/>
                <a:cs typeface="Tahoma" pitchFamily="2"/>
              </a:defRPr>
            </a:lvl1pPr>
          </a:lstStyle>
          <a:p>
            <a:pPr lvl="0"/>
            <a:endParaRPr lang="de-DE"/>
          </a:p>
        </p:txBody>
      </p:sp>
      <p:sp>
        <p:nvSpPr>
          <p:cNvPr id="5" name="Datumsplatzhalter 4"/>
          <p:cNvSpPr txBox="1">
            <a:spLocks noGrp="1"/>
          </p:cNvSpPr>
          <p:nvPr>
            <p:ph type="dt" idx="1"/>
          </p:nvPr>
        </p:nvSpPr>
        <p:spPr>
          <a:xfrm>
            <a:off x="4278960" y="0"/>
            <a:ext cx="3280680" cy="534240"/>
          </a:xfrm>
          <a:prstGeom prst="rect">
            <a:avLst/>
          </a:prstGeom>
          <a:noFill/>
          <a:ln>
            <a:noFill/>
          </a:ln>
        </p:spPr>
        <p:txBody>
          <a:bodyPr lIns="0" tIns="0" rIns="0" bIns="0" anchorCtr="0"/>
          <a:lstStyle>
            <a:lvl1pPr lvl="0" algn="r" rtl="0" hangingPunct="0">
              <a:buNone/>
              <a:tabLst/>
              <a:defRPr lang="de-DE" sz="1400" kern="1200">
                <a:latin typeface="Times New Roman" pitchFamily="18"/>
                <a:ea typeface="Arial Unicode MS" pitchFamily="2"/>
                <a:cs typeface="Tahoma" pitchFamily="2"/>
              </a:defRPr>
            </a:lvl1pPr>
          </a:lstStyle>
          <a:p>
            <a:pPr lvl="0"/>
            <a:fld id="{A64E8FD2-DC89-421F-8A39-DF3C640AB813}" type="datetimeFigureOut">
              <a:t>09.05.2019</a:t>
            </a:fld>
            <a:endParaRPr lang="de-DE"/>
          </a:p>
        </p:txBody>
      </p:sp>
      <p:sp>
        <p:nvSpPr>
          <p:cNvPr id="6" name="Fußzeilenplatzhalter 5"/>
          <p:cNvSpPr txBox="1">
            <a:spLocks noGrp="1"/>
          </p:cNvSpPr>
          <p:nvPr>
            <p:ph type="ftr" sz="quarter" idx="4"/>
          </p:nvPr>
        </p:nvSpPr>
        <p:spPr>
          <a:xfrm>
            <a:off x="0" y="10157400"/>
            <a:ext cx="3280680" cy="534240"/>
          </a:xfrm>
          <a:prstGeom prst="rect">
            <a:avLst/>
          </a:prstGeom>
          <a:noFill/>
          <a:ln>
            <a:noFill/>
          </a:ln>
        </p:spPr>
        <p:txBody>
          <a:bodyPr lIns="0" tIns="0" rIns="0" bIns="0" anchor="b" anchorCtr="0"/>
          <a:lstStyle>
            <a:lvl1pPr lvl="0" rtl="0" hangingPunct="0">
              <a:buNone/>
              <a:tabLst/>
              <a:defRPr lang="de-DE" sz="1400" kern="1200">
                <a:latin typeface="Times New Roman" pitchFamily="18"/>
                <a:ea typeface="Arial Unicode MS" pitchFamily="2"/>
                <a:cs typeface="Tahoma" pitchFamily="2"/>
              </a:defRPr>
            </a:lvl1pPr>
          </a:lstStyle>
          <a:p>
            <a:pPr lvl="0"/>
            <a:endParaRPr lang="de-DE"/>
          </a:p>
        </p:txBody>
      </p:sp>
      <p:sp>
        <p:nvSpPr>
          <p:cNvPr id="7" name="Foliennummernplatzhalter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lstStyle>
            <a:lvl1pPr lvl="0" algn="r" rtl="0" hangingPunct="0">
              <a:buNone/>
              <a:tabLst/>
              <a:defRPr lang="de-DE" sz="1400" kern="1200">
                <a:latin typeface="Times New Roman" pitchFamily="18"/>
                <a:ea typeface="Arial Unicode MS" pitchFamily="2"/>
                <a:cs typeface="Tahoma" pitchFamily="2"/>
              </a:defRPr>
            </a:lvl1pPr>
          </a:lstStyle>
          <a:p>
            <a:pPr lvl="0"/>
            <a:fld id="{0B5B5B5C-C866-4B38-ACC3-C4EB5F73C9DB}" type="slidenum">
              <a:t>‹Nr.›</a:t>
            </a:fld>
            <a:endParaRPr lang="de-DE"/>
          </a:p>
        </p:txBody>
      </p:sp>
    </p:spTree>
    <p:extLst>
      <p:ext uri="{BB962C8B-B14F-4D97-AF65-F5344CB8AC3E}">
        <p14:creationId xmlns:p14="http://schemas.microsoft.com/office/powerpoint/2010/main" val="2875893477"/>
      </p:ext>
    </p:extLst>
  </p:cSld>
  <p:clrMap bg1="lt1" tx1="dk1" bg2="lt2" tx2="dk2" accent1="accent1" accent2="accent2" accent3="accent3" accent4="accent4" accent5="accent5" accent6="accent6" hlink="hlink" folHlink="folHlink"/>
  <p:notesStyle>
    <a:lvl1pPr marL="216000" marR="0" indent="-216000" rtl="0" hangingPunct="0">
      <a:tabLst/>
      <a:defRPr lang="de-DE" sz="2000" b="0" i="0" u="none" strike="noStrike" kern="1200">
        <a:ln>
          <a:noFill/>
        </a:ln>
        <a:latin typeface="Arial" pitchFamily="18"/>
        <a:ea typeface="Microsoft YaHei" pitchFamily="2"/>
        <a:cs typeface="Arial Unicode MS"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Dieses Bild benutze ich gerne als Testbild, um den Beamer einzustellen und in eine geeignete Position vor der Kreidetafel zu bringen.</a:t>
            </a:r>
          </a:p>
          <a:p>
            <a:pPr lvl="0"/>
            <a:r>
              <a:rPr lang="de-DE"/>
              <a:t>Es folgen verschiedene Hundertertafel und Hunderterfelder, die zu verschiedenen Unterrichtsszwecken eingesetzt werden können.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321327B9-494C-4C5F-AF6C-9698F3DD18B1}" type="slidenum">
              <a:t>1</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Nur die diagonalen Zahlen sind eingetragen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17295460-2074-43A6-9042-1E9AC5BAD8F8}" type="slidenum">
              <a:t>10</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Die vollständig ausgefüllte Hundertertafel</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7DAE903D-996B-4D18-9038-88AFEC8623E5}" type="slidenum">
              <a:t>11</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Die Einer sind jeweils grün markiert und die Zehner blau (Hunderter rot). An der Tafel kann die farbliche Hervorhebung auch einfach mit der flachen Kreide ausgemalt werden, die Zahl bleibt ja stets im Vordergrund.</a:t>
            </a:r>
            <a:br>
              <a:rPr lang="de-DE"/>
            </a:br>
            <a:endParaRPr lang="de-DE"/>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CF4EFC3D-1059-4BA7-A295-797883B15749}" type="slidenum">
              <a:t>12</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Die Einer sind jeweils grün markiert und die Zehner blau. Die Struktur und der Aufbau der Hundertertafel kann hier untersucht werden.</a:t>
            </a:r>
            <a:br>
              <a:rPr lang="de-DE"/>
            </a:br>
            <a:endParaRPr lang="de-DE"/>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D90AF4E8-BFD4-4C3A-8BE6-B5295970060F}" type="slidenum">
              <a:t>13</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marL="0" lvl="0" indent="0" algn="l" hangingPunct="1"/>
            <a:r>
              <a:rPr lang="de-DE"/>
              <a:t>Die Einer sind jeweils grün markiert und die Zehner blau. Die Struktur und der Aufbau der Hundertertafel kann hier untersucht werden.</a:t>
            </a:r>
            <a:br>
              <a:rPr lang="de-DE"/>
            </a:br>
            <a:endParaRPr lang="de-DE"/>
          </a:p>
          <a:p>
            <a:pPr marL="0" lvl="0" indent="0" algn="l" hangingPunct="1"/>
            <a:r>
              <a:rPr lang="de-DE"/>
              <a:t/>
            </a:r>
            <a:br>
              <a:rPr lang="de-DE"/>
            </a:br>
            <a:endParaRPr lang="de-DE"/>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712A031C-A3D3-4B2F-A760-763A548A5D4B}" type="slidenum">
              <a:t>14</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marL="0" lvl="0" indent="0" algn="l" hangingPunct="1"/>
            <a:r>
              <a:rPr lang="de-DE"/>
              <a:t>Die Einer sind jeweils grün markiert und die Zehner blau. Die Struktur und der Aufbau der Hundertertafel kann hier untersucht werden.</a:t>
            </a:r>
          </a:p>
          <a:p>
            <a:pPr marL="0" lvl="0" indent="0" algn="l" hangingPunct="1"/>
            <a:r>
              <a:rPr lang="de-DE"/>
              <a:t>Hervorhebung aller Zahlen, die die Ziffer 2 enthalten. Die 2 kann entweder an der Einer- oder an der Zehner-Stelle stehen. Was stellt man fest?</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5B4DB6FC-A3B8-4E1F-9CDD-E56FC71AEB1C}" type="slidenum">
              <a:t>15</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marL="0" lvl="0" indent="0" algn="l" hangingPunct="1"/>
            <a:r>
              <a:rPr lang="de-DE"/>
              <a:t>Die Einer sind jeweils grün markiert und die Zehner blau. Die Struktur und der Aufbau der Hundertertafel kann hier untersucht werden.</a:t>
            </a:r>
          </a:p>
          <a:p>
            <a:pPr marL="0" lvl="0" indent="0" algn="l" hangingPunct="1"/>
            <a:r>
              <a:rPr lang="de-DE"/>
              <a:t>Hervorhebung aller Zahlen, die die Ziffer 8 enthalten. Die 8 kann entweder an der Einer- oder an der Zehner-Stelle stehen. Was stellt man fest? Auf einer einfarbigen Hundertertafel können weitere solche Untersuchungen gemacht werden.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685143C9-CDB3-43B9-853E-6CA264189E4F}" type="slidenum">
              <a:t>16</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Im Anschluss folgen ein paar Übungen, die gemeinsam an der Tafel durchgeführt werden können. Ziel ist die Orientierung in der Hundertertafel (mit Zahlen) und im Hunderterfeld (ohne Zahlen).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BCC9F1EF-0F50-4F74-BAB2-ABCF33FAAE43}" type="slidenum">
              <a:t>17</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Welche Zahlen verstecken sich unter den Kreisen?</a:t>
            </a:r>
          </a:p>
          <a:p>
            <a:pPr lvl="0"/>
            <a:r>
              <a:rPr lang="de-DE"/>
              <a:t>Beim Klick mit der Maus auf die Kreise in der Hundertertafel, verschwinden diese und machen die darunter befindliche Zahl sichtbar.</a:t>
            </a:r>
          </a:p>
          <a:p>
            <a:pPr lvl="0"/>
            <a:r>
              <a:rPr lang="de-DE"/>
              <a:t>Links können die gesuchten Zahlen auch neben den entsprechenden Buchstaben an die Tafel geschrieben werden.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5E887E7A-3271-4929-AF55-A3CACD34C091}" type="slidenum">
              <a:t>18</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Welche Zahlen verstecken sich unter den Kreisen?</a:t>
            </a:r>
          </a:p>
          <a:p>
            <a:pPr lvl="0"/>
            <a:r>
              <a:rPr lang="de-DE"/>
              <a:t>Beim Klick mit der Maus auf die Kreise in der Hundertertafel, verschwinden diese und machen die darunter befindliche Zahl sichtbar. (Im Bearbeitungsmodus von PowerPoint können die Kreise beliebig verschoben werden, die Animation bleibt die gleiche. Wenn die Präsentationsfolie dupliziert wird, können so sehr viele verschiedene Tafel-Übungen erstellt werden.)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AC040E36-EE2D-4BA4-B79F-F37DFB95FFB0}" type="slidenum">
              <a:t>19</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Das leere Hunderterfeld.</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468C3D48-6F43-4C63-99BB-11BD944CA25F}" type="slidenum">
              <a:t>2</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Welche Zahlen verstecken sich unter den Kreisen?</a:t>
            </a:r>
          </a:p>
          <a:p>
            <a:pPr lvl="0"/>
            <a:r>
              <a:rPr lang="de-DE"/>
              <a:t>Beim Klick mit der Maus auf die Kreise in der Hundertertafel, verschwinden diese und machen die darunter befindliche Zahl sichtbar. (Im Bearbeitungsmodus von PowerPoint können die Kreise beliebig verschoben werden, die Animation bleibt die gleiche. Wenn die Präsentationsfolie dupliziert wird, können so sehr viele verschiedene Tafel-Übungen erstellt werden.)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151712F3-D4F3-4EDF-95EF-CEA4D2C28B75}" type="slidenum">
              <a:t>20</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Welche Zahlen verstecken sich unter den Kreisen?</a:t>
            </a:r>
          </a:p>
          <a:p>
            <a:pPr lvl="0"/>
            <a:r>
              <a:rPr lang="de-DE"/>
              <a:t>Beim Klick mit der Maus auf die Kreise im Hunderterfeld, verschwinden diese und machen die darunter befindliche Zahl sichtbar. Die Einer- und Zehnerzahlen stehen noch zur Orientierung mit dabei.</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D07961DA-8F29-4660-A030-0A17AD6D49AF}" type="slidenum">
              <a:t>21</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Welche Zahlen verstecken sich unter den Kreisen?</a:t>
            </a:r>
          </a:p>
          <a:p>
            <a:pPr lvl="0"/>
            <a:r>
              <a:rPr lang="de-DE"/>
              <a:t>Beim Klick mit der Maus auf die Kreise im Hunderterfeld, verschwinden diese und machen die darunter befindliche Zahl sichtbar. Die Einer- und Zehnerzahlen stehen noch zur Orientierung mit dabei.</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C04BF422-E602-468A-B1BE-6E7BA551ED8C}" type="slidenum">
              <a:t>22</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Welche Zahlen verstecken sich unter den Kreisen?</a:t>
            </a:r>
          </a:p>
          <a:p>
            <a:pPr lvl="0"/>
            <a:r>
              <a:rPr lang="de-DE"/>
              <a:t>Beim Klick mit der Maus auf die Kreise im Hunderterfeld, verschwinden diese und machen die darunter befindliche Zahl sichtbar. Die Einer- und Zehnerzahlen stehen noch zur Orientierung mit dabei.</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040A2E85-1B10-4983-8959-A5221A44DA9D}" type="slidenum">
              <a:t>23</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Welche Zahlen verstecken sich unter den Kreisen?</a:t>
            </a:r>
          </a:p>
          <a:p>
            <a:pPr lvl="0"/>
            <a:r>
              <a:rPr lang="de-DE"/>
              <a:t>Beim Klick mit der Maus auf die Kreise im Hunderterfeld, verschwinden diese und machen die darunter befindliche Zahl sichtbar. Nur die 1 und die 100 stehen noch zur Orientierung mit dabei.</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CC05C3CF-6E0D-44E2-81DF-812783CA82EB}" type="slidenum">
              <a:t>24</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Welche Zahlen verstecken sich unter den Kreisen?</a:t>
            </a:r>
          </a:p>
          <a:p>
            <a:pPr lvl="0"/>
            <a:r>
              <a:rPr lang="de-DE"/>
              <a:t>Beim Klick mit der Maus auf die Kreise im Hunderterfeld, verschwinden diese und machen die darunter befindliche Zahl sichtbar. Nur die 1 und die 100 stehen noch zur Orientierung mit dabei.</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BA9B80D1-A544-44EE-B873-3003A0637911}" type="slidenum">
              <a:t>25</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Welche Zahlen verstecken sich unter den Kreisen?</a:t>
            </a:r>
          </a:p>
          <a:p>
            <a:pPr lvl="0"/>
            <a:r>
              <a:rPr lang="de-DE"/>
              <a:t>Beim Klick mit der Maus auf die Kreise im Hunderterfeld, verschwinden diese und machen die darunter befindliche Zahl sichtbar. Nur die 1 und die 100 stehen noch zur Orientierung mit dabei.</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6C931FE8-2021-41E8-BF05-FE8DFAF38BF4}" type="slidenum">
              <a:t>26</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Im Anschluss folgen eine ausgefüllte Hundertertafel (mit Zahlen) und ein leeres Hunderterfeld (ohne Zahlen) für eigene Überlegungen.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46745B03-AD94-4021-A7CB-6B40810518CA}" type="slidenum">
              <a:t>27</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Das leere Hunderterfeld. Für eigene Übungen, Untersuchungen und Entdeckungen.</a:t>
            </a:r>
          </a:p>
          <a:p>
            <a:pPr lvl="0"/>
            <a:r>
              <a:rPr lang="de-DE"/>
              <a:t>Mit Magneten oder Klebezetteln können hier auch Felder markiert werden, die die Kinder zum Beispiel im Rahmen der täglichen Übung benennen sollen.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37FE57CE-78CF-491A-87AA-04E26A8BD564}" type="slidenum">
              <a:t>28</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marL="0" lvl="0" indent="0" algn="l" hangingPunct="1"/>
            <a:r>
              <a:rPr lang="de-DE"/>
              <a:t>Die vollständig ausgefüllte Hundertertafel. Für eigene Übungen, Untersuchungen und Entdeckungen.</a:t>
            </a:r>
          </a:p>
          <a:p>
            <a:pPr marL="0" lvl="0" indent="0" algn="l" hangingPunct="1"/>
            <a:endParaRPr lang="de-DE"/>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15F161D1-1D13-460D-9759-579B39E453AB}" type="slidenum">
              <a:t>29</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Die vollständig ausgefüllte Hundertertafel</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A1CFCB37-FCF4-4833-A133-280B8FE2BB30}" type="slidenum">
              <a:t>3</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Alle Folien, Texte, Schriftarten und Grafiken erstellt von Elisabeth Krebs (2019).</a:t>
            </a:r>
          </a:p>
          <a:p>
            <a:pPr lvl="0"/>
            <a:r>
              <a:rPr lang="de-DE"/>
              <a:t>Zu Unterrichtszwecken dürfen diese Folien gerne benutzt und kopiert werden. Über Feedback würde ich mich sehr freuen.</a:t>
            </a:r>
          </a:p>
          <a:p>
            <a:pPr lvl="0"/>
            <a:r>
              <a:rPr lang="de-DE"/>
              <a:t>ElisabethKrebs@gmx.de</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D747659A-DC5E-406A-A35B-86A613A673FE}" type="slidenum">
              <a:t>30</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Das Hunderterfeld mit Start- (1) und Zielzahl (100)</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4A9FF05B-5A7B-4ED0-95F3-5B3D4003A03E}" type="slidenum">
              <a:t>4</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Die erste Reihe mit den Zahlen von 1 bis 10 ist ausgefüllt</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1D512893-D953-42D9-85EE-F4925F1469D7}" type="slidenum">
              <a:t>5</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Nur die Zehnerzahlen-Spalte ist ausgefüllt</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943E4050-4140-4FD5-A1FB-194807109133}" type="slidenum">
              <a:t>6</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Einerzahlen und Zehnerzahlen sind eingetragen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E17BA0A8-33AC-4E18-BB26-B8F6509EA315}" type="slidenum">
              <a:t>7</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„Rahmenzahlen“ sind eingetragen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D225D37B-9707-40B8-93A8-B32C292BE670}" type="slidenum">
              <a:t>8</a:t>
            </a:fld>
            <a:endParaRPr lang="de-DE" sz="1800">
              <a:solidFill>
                <a:srgbClr val="000000"/>
              </a:solidFill>
              <a:latin typeface="+mn-lt" pitchFamily="18"/>
              <a:ea typeface="+mn-ea" pitchFamily="2"/>
              <a:cs typeface="+mn-cs" pitchFamily="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noResize="1"/>
          </p:cNvSpPr>
          <p:nvPr>
            <p:ph type="sldImg"/>
          </p:nvPr>
        </p:nvSpPr>
        <p:spPr>
          <a:xfrm>
            <a:off x="685799" y="1143000"/>
            <a:ext cx="5486040" cy="3085920"/>
          </a:xfrm>
          <a:solidFill>
            <a:schemeClr val="accent1"/>
          </a:solidFill>
          <a:ln w="25400">
            <a:solidFill>
              <a:schemeClr val="accent1">
                <a:shade val="50000"/>
              </a:schemeClr>
            </a:solidFill>
            <a:prstDash val="solid"/>
          </a:ln>
        </p:spPr>
      </p:sp>
      <p:sp>
        <p:nvSpPr>
          <p:cNvPr id="3" name="Notizenplatzhalter 2"/>
          <p:cNvSpPr txBox="1">
            <a:spLocks noGrp="1"/>
          </p:cNvSpPr>
          <p:nvPr>
            <p:ph type="body" sz="quarter" idx="1"/>
          </p:nvPr>
        </p:nvSpPr>
        <p:spPr>
          <a:xfrm>
            <a:off x="685799" y="4400639"/>
            <a:ext cx="5486040" cy="3600000"/>
          </a:xfrm>
        </p:spPr>
        <p:txBody>
          <a:bodyPr wrap="square" lIns="90000" tIns="45000" rIns="90000" bIns="45000" anchor="t"/>
          <a:lstStyle/>
          <a:p>
            <a:pPr lvl="0"/>
            <a:r>
              <a:rPr lang="de-DE"/>
              <a:t>„Rahmenzahlen“ und die diagonalen Zahlen sind eingetragen</a:t>
            </a:r>
          </a:p>
        </p:txBody>
      </p:sp>
      <p:sp>
        <p:nvSpPr>
          <p:cNvPr id="4" name="Foliennummernplatzhalter 3"/>
          <p:cNvSpPr txBox="1">
            <a:spLocks noGrp="1"/>
          </p:cNvSpPr>
          <p:nvPr>
            <p:ph type="sldNum" sz="quarter" idx="8"/>
          </p:nvPr>
        </p:nvSpPr>
        <p:spPr>
          <a:xfrm>
            <a:off x="3884759" y="8685360"/>
            <a:ext cx="2971440" cy="458279"/>
          </a:xfrm>
        </p:spPr>
        <p:txBody>
          <a:bodyPr wrap="square" lIns="90000" tIns="45000" rIns="90000" bIns="45000" anchor="t"/>
          <a:lstStyle/>
          <a:p>
            <a:pPr lvl="0" algn="l" hangingPunct="1"/>
            <a:fld id="{57B0C31B-6197-489B-A4C0-1BC50D99CA98}" type="slidenum">
              <a:t>9</a:t>
            </a:fld>
            <a:endParaRPr lang="de-DE" sz="1800">
              <a:solidFill>
                <a:srgbClr val="000000"/>
              </a:solidFill>
              <a:latin typeface="+mn-lt" pitchFamily="18"/>
              <a:ea typeface="+mn-ea" pitchFamily="2"/>
              <a:cs typeface="+mn-cs" pitchFamily="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5"/>
            <a:ext cx="103632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5" name="Fußzeilenplatzhalter 4"/>
          <p:cNvSpPr>
            <a:spLocks noGrp="1"/>
          </p:cNvSpPr>
          <p:nvPr>
            <p:ph type="ftr" sz="quarter" idx="11"/>
          </p:nvPr>
        </p:nvSpPr>
        <p:spPr/>
        <p:txBody>
          <a:bodyPr/>
          <a:lstStyle/>
          <a:p>
            <a:pPr lvl="0"/>
            <a:endParaRPr lang="de-DE"/>
          </a:p>
        </p:txBody>
      </p:sp>
      <p:sp>
        <p:nvSpPr>
          <p:cNvPr id="6" name="Foliennummernplatzhalter 5"/>
          <p:cNvSpPr>
            <a:spLocks noGrp="1"/>
          </p:cNvSpPr>
          <p:nvPr>
            <p:ph type="sldNum" sz="quarter" idx="12"/>
          </p:nvPr>
        </p:nvSpPr>
        <p:spPr/>
        <p:txBody>
          <a:bodyPr/>
          <a:lstStyle/>
          <a:p>
            <a:pPr lvl="0"/>
            <a:fld id="{20250F0D-98F6-41C2-AE28-781B092D0AF9}" type="slidenum">
              <a:t>‹Nr.›</a:t>
            </a:fld>
            <a:endParaRPr lang="de-DE"/>
          </a:p>
        </p:txBody>
      </p:sp>
    </p:spTree>
    <p:extLst>
      <p:ext uri="{BB962C8B-B14F-4D97-AF65-F5344CB8AC3E}">
        <p14:creationId xmlns:p14="http://schemas.microsoft.com/office/powerpoint/2010/main" val="39095267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5" name="Fußzeilenplatzhalter 4"/>
          <p:cNvSpPr>
            <a:spLocks noGrp="1"/>
          </p:cNvSpPr>
          <p:nvPr>
            <p:ph type="ftr" sz="quarter" idx="11"/>
          </p:nvPr>
        </p:nvSpPr>
        <p:spPr/>
        <p:txBody>
          <a:bodyPr/>
          <a:lstStyle/>
          <a:p>
            <a:pPr lvl="0"/>
            <a:endParaRPr lang="de-DE"/>
          </a:p>
        </p:txBody>
      </p:sp>
      <p:sp>
        <p:nvSpPr>
          <p:cNvPr id="6" name="Foliennummernplatzhalter 5"/>
          <p:cNvSpPr>
            <a:spLocks noGrp="1"/>
          </p:cNvSpPr>
          <p:nvPr>
            <p:ph type="sldNum" sz="quarter" idx="12"/>
          </p:nvPr>
        </p:nvSpPr>
        <p:spPr/>
        <p:txBody>
          <a:bodyPr/>
          <a:lstStyle/>
          <a:p>
            <a:pPr lvl="0"/>
            <a:fld id="{DF041CCB-5094-4F73-9CC1-DEEDB2AF8184}" type="slidenum">
              <a:t>‹Nr.›</a:t>
            </a:fld>
            <a:endParaRPr lang="de-DE"/>
          </a:p>
        </p:txBody>
      </p:sp>
    </p:spTree>
    <p:extLst>
      <p:ext uri="{BB962C8B-B14F-4D97-AF65-F5344CB8AC3E}">
        <p14:creationId xmlns:p14="http://schemas.microsoft.com/office/powerpoint/2010/main" val="1980204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1122363"/>
            <a:ext cx="2743200" cy="5008562"/>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609600" y="1122363"/>
            <a:ext cx="8077200" cy="5008562"/>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5" name="Fußzeilenplatzhalter 4"/>
          <p:cNvSpPr>
            <a:spLocks noGrp="1"/>
          </p:cNvSpPr>
          <p:nvPr>
            <p:ph type="ftr" sz="quarter" idx="11"/>
          </p:nvPr>
        </p:nvSpPr>
        <p:spPr/>
        <p:txBody>
          <a:bodyPr/>
          <a:lstStyle/>
          <a:p>
            <a:pPr lvl="0"/>
            <a:endParaRPr lang="de-DE"/>
          </a:p>
        </p:txBody>
      </p:sp>
      <p:sp>
        <p:nvSpPr>
          <p:cNvPr id="6" name="Foliennummernplatzhalter 5"/>
          <p:cNvSpPr>
            <a:spLocks noGrp="1"/>
          </p:cNvSpPr>
          <p:nvPr>
            <p:ph type="sldNum" sz="quarter" idx="12"/>
          </p:nvPr>
        </p:nvSpPr>
        <p:spPr/>
        <p:txBody>
          <a:bodyPr/>
          <a:lstStyle/>
          <a:p>
            <a:pPr lvl="0"/>
            <a:fld id="{09F041F2-9AEF-40E2-88ED-65ED85558703}" type="slidenum">
              <a:t>‹Nr.›</a:t>
            </a:fld>
            <a:endParaRPr lang="de-DE"/>
          </a:p>
        </p:txBody>
      </p:sp>
    </p:spTree>
    <p:extLst>
      <p:ext uri="{BB962C8B-B14F-4D97-AF65-F5344CB8AC3E}">
        <p14:creationId xmlns:p14="http://schemas.microsoft.com/office/powerpoint/2010/main" val="20797404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5" name="Fußzeilenplatzhalter 4"/>
          <p:cNvSpPr>
            <a:spLocks noGrp="1"/>
          </p:cNvSpPr>
          <p:nvPr>
            <p:ph type="ftr" sz="quarter" idx="11"/>
          </p:nvPr>
        </p:nvSpPr>
        <p:spPr/>
        <p:txBody>
          <a:bodyPr/>
          <a:lstStyle/>
          <a:p>
            <a:pPr lvl="0"/>
            <a:endParaRPr lang="de-DE"/>
          </a:p>
        </p:txBody>
      </p:sp>
      <p:sp>
        <p:nvSpPr>
          <p:cNvPr id="6" name="Foliennummernplatzhalter 5"/>
          <p:cNvSpPr>
            <a:spLocks noGrp="1"/>
          </p:cNvSpPr>
          <p:nvPr>
            <p:ph type="sldNum" sz="quarter" idx="12"/>
          </p:nvPr>
        </p:nvSpPr>
        <p:spPr/>
        <p:txBody>
          <a:bodyPr/>
          <a:lstStyle/>
          <a:p>
            <a:pPr lvl="0"/>
            <a:fld id="{CBE5737B-1A2C-47C5-9F23-3BA9FCCD0DD9}" type="slidenum">
              <a:t>‹Nr.›</a:t>
            </a:fld>
            <a:endParaRPr lang="de-DE"/>
          </a:p>
        </p:txBody>
      </p:sp>
    </p:spTree>
    <p:extLst>
      <p:ext uri="{BB962C8B-B14F-4D97-AF65-F5344CB8AC3E}">
        <p14:creationId xmlns:p14="http://schemas.microsoft.com/office/powerpoint/2010/main" val="40640216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613" y="4406900"/>
            <a:ext cx="103632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5" name="Fußzeilenplatzhalter 4"/>
          <p:cNvSpPr>
            <a:spLocks noGrp="1"/>
          </p:cNvSpPr>
          <p:nvPr>
            <p:ph type="ftr" sz="quarter" idx="11"/>
          </p:nvPr>
        </p:nvSpPr>
        <p:spPr/>
        <p:txBody>
          <a:bodyPr/>
          <a:lstStyle/>
          <a:p>
            <a:pPr lvl="0"/>
            <a:endParaRPr lang="de-DE"/>
          </a:p>
        </p:txBody>
      </p:sp>
      <p:sp>
        <p:nvSpPr>
          <p:cNvPr id="6" name="Foliennummernplatzhalter 5"/>
          <p:cNvSpPr>
            <a:spLocks noGrp="1"/>
          </p:cNvSpPr>
          <p:nvPr>
            <p:ph type="sldNum" sz="quarter" idx="12"/>
          </p:nvPr>
        </p:nvSpPr>
        <p:spPr/>
        <p:txBody>
          <a:bodyPr/>
          <a:lstStyle/>
          <a:p>
            <a:pPr lvl="0"/>
            <a:fld id="{865E6058-9C90-4413-B13E-78B99E897CDB}" type="slidenum">
              <a:t>‹Nr.›</a:t>
            </a:fld>
            <a:endParaRPr lang="de-DE"/>
          </a:p>
        </p:txBody>
      </p:sp>
    </p:spTree>
    <p:extLst>
      <p:ext uri="{BB962C8B-B14F-4D97-AF65-F5344CB8AC3E}">
        <p14:creationId xmlns:p14="http://schemas.microsoft.com/office/powerpoint/2010/main" val="22475546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609600" y="1604963"/>
            <a:ext cx="54102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604963"/>
            <a:ext cx="54102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6" name="Fußzeilenplatzhalter 5"/>
          <p:cNvSpPr>
            <a:spLocks noGrp="1"/>
          </p:cNvSpPr>
          <p:nvPr>
            <p:ph type="ftr" sz="quarter" idx="11"/>
          </p:nvPr>
        </p:nvSpPr>
        <p:spPr/>
        <p:txBody>
          <a:bodyPr/>
          <a:lstStyle/>
          <a:p>
            <a:pPr lvl="0"/>
            <a:endParaRPr lang="de-DE"/>
          </a:p>
        </p:txBody>
      </p:sp>
      <p:sp>
        <p:nvSpPr>
          <p:cNvPr id="7" name="Foliennummernplatzhalter 6"/>
          <p:cNvSpPr>
            <a:spLocks noGrp="1"/>
          </p:cNvSpPr>
          <p:nvPr>
            <p:ph type="sldNum" sz="quarter" idx="12"/>
          </p:nvPr>
        </p:nvSpPr>
        <p:spPr/>
        <p:txBody>
          <a:bodyPr/>
          <a:lstStyle/>
          <a:p>
            <a:pPr lvl="0"/>
            <a:fld id="{ADBE7BC5-5093-4890-8782-5BF5E9FC666A}" type="slidenum">
              <a:t>‹Nr.›</a:t>
            </a:fld>
            <a:endParaRPr lang="de-DE"/>
          </a:p>
        </p:txBody>
      </p:sp>
    </p:spTree>
    <p:extLst>
      <p:ext uri="{BB962C8B-B14F-4D97-AF65-F5344CB8AC3E}">
        <p14:creationId xmlns:p14="http://schemas.microsoft.com/office/powerpoint/2010/main" val="36417562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8" name="Fußzeilenplatzhalter 7"/>
          <p:cNvSpPr>
            <a:spLocks noGrp="1"/>
          </p:cNvSpPr>
          <p:nvPr>
            <p:ph type="ftr" sz="quarter" idx="11"/>
          </p:nvPr>
        </p:nvSpPr>
        <p:spPr/>
        <p:txBody>
          <a:bodyPr/>
          <a:lstStyle/>
          <a:p>
            <a:pPr lvl="0"/>
            <a:endParaRPr lang="de-DE"/>
          </a:p>
        </p:txBody>
      </p:sp>
      <p:sp>
        <p:nvSpPr>
          <p:cNvPr id="9" name="Foliennummernplatzhalter 8"/>
          <p:cNvSpPr>
            <a:spLocks noGrp="1"/>
          </p:cNvSpPr>
          <p:nvPr>
            <p:ph type="sldNum" sz="quarter" idx="12"/>
          </p:nvPr>
        </p:nvSpPr>
        <p:spPr/>
        <p:txBody>
          <a:bodyPr/>
          <a:lstStyle/>
          <a:p>
            <a:pPr lvl="0"/>
            <a:fld id="{287172B5-5F2B-4678-9D9A-BF30C0D9B2FE}" type="slidenum">
              <a:t>‹Nr.›</a:t>
            </a:fld>
            <a:endParaRPr lang="de-DE"/>
          </a:p>
        </p:txBody>
      </p:sp>
    </p:spTree>
    <p:extLst>
      <p:ext uri="{BB962C8B-B14F-4D97-AF65-F5344CB8AC3E}">
        <p14:creationId xmlns:p14="http://schemas.microsoft.com/office/powerpoint/2010/main" val="3057428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4" name="Fußzeilenplatzhalter 3"/>
          <p:cNvSpPr>
            <a:spLocks noGrp="1"/>
          </p:cNvSpPr>
          <p:nvPr>
            <p:ph type="ftr" sz="quarter" idx="11"/>
          </p:nvPr>
        </p:nvSpPr>
        <p:spPr/>
        <p:txBody>
          <a:bodyPr/>
          <a:lstStyle/>
          <a:p>
            <a:pPr lvl="0"/>
            <a:endParaRPr lang="de-DE"/>
          </a:p>
        </p:txBody>
      </p:sp>
      <p:sp>
        <p:nvSpPr>
          <p:cNvPr id="5" name="Foliennummernplatzhalter 4"/>
          <p:cNvSpPr>
            <a:spLocks noGrp="1"/>
          </p:cNvSpPr>
          <p:nvPr>
            <p:ph type="sldNum" sz="quarter" idx="12"/>
          </p:nvPr>
        </p:nvSpPr>
        <p:spPr/>
        <p:txBody>
          <a:bodyPr/>
          <a:lstStyle/>
          <a:p>
            <a:pPr lvl="0"/>
            <a:fld id="{36000799-D1D6-47E0-B4E8-4741D19E68D0}" type="slidenum">
              <a:t>‹Nr.›</a:t>
            </a:fld>
            <a:endParaRPr lang="de-DE"/>
          </a:p>
        </p:txBody>
      </p:sp>
    </p:spTree>
    <p:extLst>
      <p:ext uri="{BB962C8B-B14F-4D97-AF65-F5344CB8AC3E}">
        <p14:creationId xmlns:p14="http://schemas.microsoft.com/office/powerpoint/2010/main" val="8249596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3" name="Fußzeilenplatzhalter 2"/>
          <p:cNvSpPr>
            <a:spLocks noGrp="1"/>
          </p:cNvSpPr>
          <p:nvPr>
            <p:ph type="ftr" sz="quarter" idx="11"/>
          </p:nvPr>
        </p:nvSpPr>
        <p:spPr/>
        <p:txBody>
          <a:bodyPr/>
          <a:lstStyle/>
          <a:p>
            <a:pPr lvl="0"/>
            <a:endParaRPr lang="de-DE"/>
          </a:p>
        </p:txBody>
      </p:sp>
      <p:sp>
        <p:nvSpPr>
          <p:cNvPr id="4" name="Foliennummernplatzhalter 3"/>
          <p:cNvSpPr>
            <a:spLocks noGrp="1"/>
          </p:cNvSpPr>
          <p:nvPr>
            <p:ph type="sldNum" sz="quarter" idx="12"/>
          </p:nvPr>
        </p:nvSpPr>
        <p:spPr/>
        <p:txBody>
          <a:bodyPr/>
          <a:lstStyle/>
          <a:p>
            <a:pPr lvl="0"/>
            <a:fld id="{2125D4AA-F67F-46DC-8303-CF2C23ABB327}" type="slidenum">
              <a:t>‹Nr.›</a:t>
            </a:fld>
            <a:endParaRPr lang="de-DE"/>
          </a:p>
        </p:txBody>
      </p:sp>
    </p:spTree>
    <p:extLst>
      <p:ext uri="{BB962C8B-B14F-4D97-AF65-F5344CB8AC3E}">
        <p14:creationId xmlns:p14="http://schemas.microsoft.com/office/powerpoint/2010/main" val="31893205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0" y="273050"/>
            <a:ext cx="40116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6" name="Fußzeilenplatzhalter 5"/>
          <p:cNvSpPr>
            <a:spLocks noGrp="1"/>
          </p:cNvSpPr>
          <p:nvPr>
            <p:ph type="ftr" sz="quarter" idx="11"/>
          </p:nvPr>
        </p:nvSpPr>
        <p:spPr/>
        <p:txBody>
          <a:bodyPr/>
          <a:lstStyle/>
          <a:p>
            <a:pPr lvl="0"/>
            <a:endParaRPr lang="de-DE"/>
          </a:p>
        </p:txBody>
      </p:sp>
      <p:sp>
        <p:nvSpPr>
          <p:cNvPr id="7" name="Foliennummernplatzhalter 6"/>
          <p:cNvSpPr>
            <a:spLocks noGrp="1"/>
          </p:cNvSpPr>
          <p:nvPr>
            <p:ph type="sldNum" sz="quarter" idx="12"/>
          </p:nvPr>
        </p:nvSpPr>
        <p:spPr/>
        <p:txBody>
          <a:bodyPr/>
          <a:lstStyle/>
          <a:p>
            <a:pPr lvl="0"/>
            <a:fld id="{4BC73757-2C3E-444C-85A3-1E3200B5BF3C}" type="slidenum">
              <a:t>‹Nr.›</a:t>
            </a:fld>
            <a:endParaRPr lang="de-DE"/>
          </a:p>
        </p:txBody>
      </p:sp>
    </p:spTree>
    <p:extLst>
      <p:ext uri="{BB962C8B-B14F-4D97-AF65-F5344CB8AC3E}">
        <p14:creationId xmlns:p14="http://schemas.microsoft.com/office/powerpoint/2010/main" val="38677913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188" y="4800600"/>
            <a:ext cx="73152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pPr lvl="0"/>
            <a:fld id="{B7ADA9F4-D9CF-4EE2-9FD3-53C0F89BD940}" type="datetime1">
              <a:rPr lang="de-DE" smtClean="0"/>
              <a:pPr lvl="0"/>
              <a:t>09.05.2019</a:t>
            </a:fld>
            <a:endParaRPr lang="de-DE"/>
          </a:p>
        </p:txBody>
      </p:sp>
      <p:sp>
        <p:nvSpPr>
          <p:cNvPr id="6" name="Fußzeilenplatzhalter 5"/>
          <p:cNvSpPr>
            <a:spLocks noGrp="1"/>
          </p:cNvSpPr>
          <p:nvPr>
            <p:ph type="ftr" sz="quarter" idx="11"/>
          </p:nvPr>
        </p:nvSpPr>
        <p:spPr/>
        <p:txBody>
          <a:bodyPr/>
          <a:lstStyle/>
          <a:p>
            <a:pPr lvl="0"/>
            <a:endParaRPr lang="de-DE"/>
          </a:p>
        </p:txBody>
      </p:sp>
      <p:sp>
        <p:nvSpPr>
          <p:cNvPr id="7" name="Foliennummernplatzhalter 6"/>
          <p:cNvSpPr>
            <a:spLocks noGrp="1"/>
          </p:cNvSpPr>
          <p:nvPr>
            <p:ph type="sldNum" sz="quarter" idx="12"/>
          </p:nvPr>
        </p:nvSpPr>
        <p:spPr/>
        <p:txBody>
          <a:bodyPr/>
          <a:lstStyle/>
          <a:p>
            <a:pPr lvl="0"/>
            <a:fld id="{E0FE8DC8-7EB3-4B7B-88D5-FECBE63D453B}" type="slidenum">
              <a:t>‹Nr.›</a:t>
            </a:fld>
            <a:endParaRPr lang="de-DE"/>
          </a:p>
        </p:txBody>
      </p:sp>
    </p:spTree>
    <p:extLst>
      <p:ext uri="{BB962C8B-B14F-4D97-AF65-F5344CB8AC3E}">
        <p14:creationId xmlns:p14="http://schemas.microsoft.com/office/powerpoint/2010/main" val="30508995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 1"/>
          <p:cNvSpPr txBox="1">
            <a:spLocks noGrp="1"/>
          </p:cNvSpPr>
          <p:nvPr>
            <p:ph type="title"/>
          </p:nvPr>
        </p:nvSpPr>
        <p:spPr>
          <a:xfrm>
            <a:off x="1523880" y="1122480"/>
            <a:ext cx="9143640" cy="2387160"/>
          </a:xfrm>
          <a:prstGeom prst="rect">
            <a:avLst/>
          </a:prstGeom>
          <a:noFill/>
          <a:ln>
            <a:noFill/>
          </a:ln>
        </p:spPr>
        <p:txBody>
          <a:bodyPr vert="horz" wrap="square" lIns="90000" tIns="45000" rIns="90000" bIns="45000" anchor="b"/>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r>
              <a:rPr lang="de-DE"/>
              <a:t>Klicken Sie, um das Format des Titeltextes zu bearbeitenTitelmasterformat durch Klicken bearbeiten</a:t>
            </a:r>
          </a:p>
        </p:txBody>
      </p:sp>
      <p:sp>
        <p:nvSpPr>
          <p:cNvPr id="3" name="Datumsplatzhalter 3"/>
          <p:cNvSpPr txBox="1">
            <a:spLocks noGrp="1"/>
          </p:cNvSpPr>
          <p:nvPr>
            <p:ph type="dt" sz="half" idx="2"/>
          </p:nvPr>
        </p:nvSpPr>
        <p:spPr>
          <a:xfrm>
            <a:off x="838080" y="6356520"/>
            <a:ext cx="2742840" cy="364679"/>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de-DE" sz="1800" b="0" i="0" u="none" strike="noStrike" kern="1200" spc="0">
                <a:solidFill>
                  <a:srgbClr val="000000"/>
                </a:solidFill>
                <a:latin typeface="Calibri" pitchFamily="18"/>
                <a:ea typeface="Arial Unicode MS" pitchFamily="2"/>
                <a:cs typeface="Tahoma" pitchFamily="2"/>
              </a:defRPr>
            </a:lvl1pPr>
          </a:lstStyle>
          <a:p>
            <a:pPr lvl="0"/>
            <a:fld id="{B7ADA9F4-D9CF-4EE2-9FD3-53C0F89BD940}" type="datetime1">
              <a:rPr lang="de-DE"/>
              <a:pPr lvl="0"/>
              <a:t>2019/5/9</a:t>
            </a:fld>
            <a:endParaRPr lang="de-DE"/>
          </a:p>
        </p:txBody>
      </p:sp>
      <p:sp>
        <p:nvSpPr>
          <p:cNvPr id="4" name="Fußzeilenplatzhalter 4"/>
          <p:cNvSpPr txBox="1">
            <a:spLocks noGrp="1"/>
          </p:cNvSpPr>
          <p:nvPr>
            <p:ph type="ftr" sz="quarter" idx="3"/>
          </p:nvPr>
        </p:nvSpPr>
        <p:spPr>
          <a:xfrm>
            <a:off x="4038479" y="6356520"/>
            <a:ext cx="4114440" cy="364679"/>
          </a:xfrm>
          <a:prstGeom prst="rect">
            <a:avLst/>
          </a:prstGeom>
          <a:noFill/>
          <a:ln>
            <a:noFill/>
          </a:ln>
        </p:spPr>
        <p:txBody>
          <a:bodyPr wrap="square" lIns="90000" tIns="45000" rIns="90000" bIns="45000" anchor="t" anchorCtr="0"/>
          <a:lstStyle>
            <a:lvl1pPr lvl="0" rtl="0" hangingPunct="0">
              <a:buNone/>
              <a:tabLst/>
              <a:defRPr lang="de-DE" sz="2400" kern="1200">
                <a:latin typeface="Times New Roman" pitchFamily="18"/>
                <a:ea typeface="Arial Unicode MS" pitchFamily="2"/>
                <a:cs typeface="Tahoma" pitchFamily="2"/>
              </a:defRPr>
            </a:lvl1pPr>
          </a:lstStyle>
          <a:p>
            <a:pPr lvl="0"/>
            <a:endParaRPr lang="de-DE"/>
          </a:p>
        </p:txBody>
      </p:sp>
      <p:sp>
        <p:nvSpPr>
          <p:cNvPr id="5" name="Foliennummernplatzhalter 5"/>
          <p:cNvSpPr txBox="1">
            <a:spLocks noGrp="1"/>
          </p:cNvSpPr>
          <p:nvPr>
            <p:ph type="sldNum" sz="quarter" idx="4"/>
          </p:nvPr>
        </p:nvSpPr>
        <p:spPr>
          <a:xfrm>
            <a:off x="8610480" y="6356520"/>
            <a:ext cx="2742840" cy="364679"/>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de-DE" sz="1800" b="0" i="0" u="none" strike="noStrike" kern="1200" spc="0">
                <a:solidFill>
                  <a:srgbClr val="000000"/>
                </a:solidFill>
                <a:latin typeface="Calibri" pitchFamily="18"/>
                <a:ea typeface="Arial Unicode MS" pitchFamily="2"/>
                <a:cs typeface="Tahoma" pitchFamily="2"/>
              </a:defRPr>
            </a:lvl1pPr>
          </a:lstStyle>
          <a:p>
            <a:pPr lvl="0"/>
            <a:fld id="{9A8D9635-B440-482A-8ADA-54B2200E73F1}" type="slidenum">
              <a:t>‹Nr.›</a:t>
            </a:fld>
            <a:endParaRPr lang="de-DE"/>
          </a:p>
        </p:txBody>
      </p:sp>
      <p:sp>
        <p:nvSpPr>
          <p:cNvPr id="6" name="Textplatzhalter 5"/>
          <p:cNvSpPr txBox="1">
            <a:spLocks noGrp="1"/>
          </p:cNvSpPr>
          <p:nvPr>
            <p:ph type="body" idx="1"/>
          </p:nvPr>
        </p:nvSpPr>
        <p:spPr>
          <a:xfrm>
            <a:off x="609480" y="1604520"/>
            <a:ext cx="10972440" cy="4525920"/>
          </a:xfrm>
          <a:prstGeom prst="rect">
            <a:avLst/>
          </a:prstGeom>
          <a:noFill/>
          <a:ln>
            <a:noFill/>
          </a:ln>
        </p:spPr>
        <p:txBody>
          <a:bodyPr vert="horz" lIns="0" tIns="0" rIns="0" bIns="0"/>
          <a:lstStyle>
            <a:defPPr marL="432000" lvl="0" indent="-324000" algn="l" rtl="0" hangingPunct="1">
              <a:lnSpc>
                <a:spcPct val="90000"/>
              </a:lnSpc>
              <a:spcBef>
                <a:spcPts val="0"/>
              </a:spcBef>
              <a:spcAft>
                <a:spcPts val="1417"/>
              </a:spcAft>
              <a:buSzPct val="45000"/>
              <a:buFont typeface="StarSymbol"/>
              <a:buNone/>
              <a:defRPr lang="de-DE" sz="2800" b="0" i="0" u="none" strike="noStrike" kern="1200" spc="0">
                <a:ln>
                  <a:noFill/>
                </a:ln>
                <a:solidFill>
                  <a:srgbClr val="000000"/>
                </a:solidFill>
                <a:latin typeface="Calibri"/>
                <a:ea typeface="Microsoft YaHei" pitchFamily="2"/>
                <a:cs typeface="Arial Unicode MS" pitchFamily="2"/>
              </a:defRPr>
            </a:defPPr>
            <a:lvl1pPr marL="432000" lvl="0" indent="-324000" algn="l" rtl="0" hangingPunct="1">
              <a:lnSpc>
                <a:spcPct val="90000"/>
              </a:lnSpc>
              <a:spcBef>
                <a:spcPts val="0"/>
              </a:spcBef>
              <a:spcAft>
                <a:spcPts val="1417"/>
              </a:spcAft>
              <a:buSzPct val="45000"/>
              <a:buFont typeface="StarSymbol"/>
              <a:buChar char="●"/>
              <a:defRPr lang="de-DE" sz="2800" b="0" i="0" u="none" strike="noStrike" kern="1200" spc="0">
                <a:ln>
                  <a:noFill/>
                </a:ln>
                <a:solidFill>
                  <a:srgbClr val="000000"/>
                </a:solidFill>
                <a:latin typeface="Calibri"/>
                <a:ea typeface="Microsoft YaHei" pitchFamily="2"/>
                <a:cs typeface="Arial Unicode MS" pitchFamily="2"/>
              </a:defRPr>
            </a:lvl1pPr>
            <a:lvl2pPr marL="864000" lvl="1" indent="-324000" algn="l" rtl="0" hangingPunct="1">
              <a:lnSpc>
                <a:spcPct val="90000"/>
              </a:lnSpc>
              <a:spcBef>
                <a:spcPts val="0"/>
              </a:spcBef>
              <a:spcAft>
                <a:spcPts val="1134"/>
              </a:spcAft>
              <a:buSzPct val="75000"/>
              <a:buFont typeface="StarSymbol"/>
              <a:buChar char="–"/>
              <a:defRPr lang="de-DE" sz="2000" b="0" i="0" u="none" strike="noStrike" kern="1200" spc="0">
                <a:ln>
                  <a:noFill/>
                </a:ln>
                <a:solidFill>
                  <a:srgbClr val="000000"/>
                </a:solidFill>
                <a:latin typeface="Calibri"/>
                <a:ea typeface="Microsoft YaHei" pitchFamily="2"/>
                <a:cs typeface="Arial Unicode MS" pitchFamily="2"/>
              </a:defRPr>
            </a:lvl2pPr>
            <a:lvl3pPr marL="1295999" lvl="2" indent="-288000" algn="l" rtl="0" hangingPunct="1">
              <a:lnSpc>
                <a:spcPct val="90000"/>
              </a:lnSpc>
              <a:spcBef>
                <a:spcPts val="0"/>
              </a:spcBef>
              <a:spcAft>
                <a:spcPts val="850"/>
              </a:spcAft>
              <a:buSzPct val="45000"/>
              <a:buFont typeface="StarSymbol"/>
              <a:buChar char="●"/>
              <a:defRPr lang="de-DE" sz="1800" b="0" i="0" u="none" strike="noStrike" kern="1200" spc="0">
                <a:ln>
                  <a:noFill/>
                </a:ln>
                <a:solidFill>
                  <a:srgbClr val="000000"/>
                </a:solidFill>
                <a:latin typeface="Calibri"/>
                <a:ea typeface="Microsoft YaHei" pitchFamily="2"/>
                <a:cs typeface="Arial Unicode MS" pitchFamily="2"/>
              </a:defRPr>
            </a:lvl3pPr>
            <a:lvl4pPr marL="1728000" lvl="3" indent="-216000" algn="l" rtl="0" hangingPunct="1">
              <a:lnSpc>
                <a:spcPct val="90000"/>
              </a:lnSpc>
              <a:spcBef>
                <a:spcPts val="0"/>
              </a:spcBef>
              <a:spcAft>
                <a:spcPts val="567"/>
              </a:spcAft>
              <a:buSzPct val="75000"/>
              <a:buFont typeface="StarSymbol"/>
              <a:buChar char="–"/>
              <a:defRPr lang="de-DE" sz="1800" b="0" i="0" u="none" strike="noStrike" kern="1200" spc="0">
                <a:ln>
                  <a:noFill/>
                </a:ln>
                <a:solidFill>
                  <a:srgbClr val="000000"/>
                </a:solidFill>
                <a:latin typeface="Calibri"/>
                <a:ea typeface="Microsoft YaHei" pitchFamily="2"/>
                <a:cs typeface="Arial Unicode MS" pitchFamily="2"/>
              </a:defRPr>
            </a:lvl4pPr>
            <a:lvl5pPr marL="2160000" lvl="4" indent="-216000" algn="l" rtl="0" hangingPunct="1">
              <a:lnSpc>
                <a:spcPct val="90000"/>
              </a:lnSpc>
              <a:spcBef>
                <a:spcPts val="0"/>
              </a:spcBef>
              <a:spcAft>
                <a:spcPts val="283"/>
              </a:spcAft>
              <a:buSzPct val="45000"/>
              <a:buFont typeface="StarSymbol"/>
              <a:buChar char="●"/>
              <a:defRPr lang="de-DE" sz="2000" b="0" i="0" u="none" strike="noStrike" kern="1200" spc="0">
                <a:ln>
                  <a:noFill/>
                </a:ln>
                <a:solidFill>
                  <a:srgbClr val="000000"/>
                </a:solidFill>
                <a:latin typeface="Calibri"/>
                <a:ea typeface="Microsoft YaHei" pitchFamily="2"/>
                <a:cs typeface="Arial Unicode MS" pitchFamily="2"/>
              </a:defRPr>
            </a:lvl5pPr>
            <a:lvl6pPr marL="2592000" lvl="5" indent="-216000" algn="l" rtl="0" hangingPunct="1">
              <a:lnSpc>
                <a:spcPct val="90000"/>
              </a:lnSpc>
              <a:spcBef>
                <a:spcPts val="0"/>
              </a:spcBef>
              <a:spcAft>
                <a:spcPts val="283"/>
              </a:spcAft>
              <a:buSzPct val="45000"/>
              <a:buFont typeface="StarSymbol"/>
              <a:buChar char="●"/>
              <a:defRPr lang="de-DE" sz="2000" b="0" i="0" u="none" strike="noStrike" kern="1200" spc="0">
                <a:ln>
                  <a:noFill/>
                </a:ln>
                <a:solidFill>
                  <a:srgbClr val="000000"/>
                </a:solidFill>
                <a:latin typeface="Calibri"/>
                <a:ea typeface="Microsoft YaHei" pitchFamily="2"/>
                <a:cs typeface="Arial Unicode MS" pitchFamily="2"/>
              </a:defRPr>
            </a:lvl6pPr>
            <a:lvl7pPr marL="3024000" lvl="6" indent="-216000" algn="l" rtl="0" hangingPunct="1">
              <a:lnSpc>
                <a:spcPct val="90000"/>
              </a:lnSpc>
              <a:spcBef>
                <a:spcPts val="0"/>
              </a:spcBef>
              <a:spcAft>
                <a:spcPts val="283"/>
              </a:spcAft>
              <a:buSzPct val="45000"/>
              <a:buFont typeface="StarSymbol"/>
              <a:buChar char="●"/>
              <a:defRPr lang="de-DE" sz="2000" b="0" i="0" u="none" strike="noStrike" kern="1200" spc="0">
                <a:ln>
                  <a:noFill/>
                </a:ln>
                <a:solidFill>
                  <a:srgbClr val="000000"/>
                </a:solidFill>
                <a:latin typeface="Calibri"/>
                <a:ea typeface="Microsoft YaHei" pitchFamily="2"/>
                <a:cs typeface="Arial Unicode MS" pitchFamily="2"/>
              </a:defRPr>
            </a:lvl7pPr>
            <a:lvl8pPr marL="3456000" lvl="7" indent="-216000" algn="l" rtl="0" hangingPunct="1">
              <a:lnSpc>
                <a:spcPct val="90000"/>
              </a:lnSpc>
              <a:spcBef>
                <a:spcPts val="0"/>
              </a:spcBef>
              <a:spcAft>
                <a:spcPts val="283"/>
              </a:spcAft>
              <a:buSzPct val="45000"/>
              <a:buFont typeface="StarSymbol"/>
              <a:buChar char="●"/>
              <a:defRPr lang="de-DE" sz="2000" b="0" i="0" u="none" strike="noStrike" kern="1200" spc="0">
                <a:ln>
                  <a:noFill/>
                </a:ln>
                <a:solidFill>
                  <a:srgbClr val="000000"/>
                </a:solidFill>
                <a:latin typeface="Calibri"/>
                <a:ea typeface="Microsoft YaHei" pitchFamily="2"/>
                <a:cs typeface="Arial Unicode MS" pitchFamily="2"/>
              </a:defRPr>
            </a:lvl8pPr>
            <a:lvl9pPr marL="3887999" lvl="8" indent="-216000" algn="l" rtl="0" hangingPunct="1">
              <a:lnSpc>
                <a:spcPct val="90000"/>
              </a:lnSpc>
              <a:spcBef>
                <a:spcPts val="0"/>
              </a:spcBef>
              <a:spcAft>
                <a:spcPts val="283"/>
              </a:spcAft>
              <a:buSzPct val="45000"/>
              <a:buFont typeface="StarSymbol"/>
              <a:buChar char="●"/>
              <a:defRPr lang="de-DE" sz="2000" b="0" i="0" u="none" strike="noStrike" kern="1200" spc="0">
                <a:ln>
                  <a:noFill/>
                </a:ln>
                <a:solidFill>
                  <a:srgbClr val="000000"/>
                </a:solidFill>
                <a:latin typeface="Calibri"/>
                <a:ea typeface="Microsoft YaHei" pitchFamily="2"/>
                <a:cs typeface="Arial Unicode MS" pitchFamily="2"/>
              </a:defRPr>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lvl="0" algn="l" rtl="0" hangingPunct="1">
        <a:lnSpc>
          <a:spcPct val="90000"/>
        </a:lnSpc>
        <a:spcBef>
          <a:spcPts val="0"/>
        </a:spcBef>
        <a:spcAft>
          <a:spcPts val="0"/>
        </a:spcAft>
        <a:buNone/>
        <a:tabLst/>
        <a:defRPr lang="de-DE" sz="6000" b="0" i="0" u="none" strike="noStrike" kern="1200" spc="0">
          <a:ln>
            <a:noFill/>
          </a:ln>
          <a:solidFill>
            <a:srgbClr val="000000"/>
          </a:solidFill>
          <a:latin typeface="Calibri Light" pitchFamily="18"/>
          <a:ea typeface="Microsoft YaHei" pitchFamily="2"/>
          <a:cs typeface="Arial Unicode MS" pitchFamily="2"/>
        </a:defRPr>
      </a:lvl1pPr>
    </p:titleStyle>
    <p:bodyStyle>
      <a:lvl1pPr algn="l" rtl="0" hangingPunct="1">
        <a:lnSpc>
          <a:spcPct val="90000"/>
        </a:lnSpc>
        <a:spcBef>
          <a:spcPts val="0"/>
        </a:spcBef>
        <a:spcAft>
          <a:spcPts val="1417"/>
        </a:spcAft>
        <a:tabLst/>
        <a:defRPr lang="de-DE" sz="2800" b="0" i="0" u="none" strike="noStrike" kern="1200" spc="0">
          <a:ln>
            <a:noFill/>
          </a:ln>
          <a:solidFill>
            <a:srgbClr val="000000"/>
          </a:solidFill>
          <a:latin typeface="Calibri" pitchFamily="18"/>
          <a:ea typeface="Microsoft YaHei" pitchFamily="2"/>
          <a:cs typeface="Arial Unicode MS" pitchFamily="2"/>
        </a:defRPr>
      </a:lvl1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4.png"/><Relationship Id="rId7"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5.png"/><Relationship Id="rId7"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png"/><Relationship Id="rId7"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7.png"/><Relationship Id="rId7"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8.png"/><Relationship Id="rId7"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9.png"/><Relationship Id="rId7"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pic>
        <p:nvPicPr>
          <p:cNvPr id="2" name="Grafik 2"/>
          <p:cNvPicPr>
            <a:picLocks noChangeAspect="1"/>
          </p:cNvPicPr>
          <p:nvPr/>
        </p:nvPicPr>
        <p:blipFill>
          <a:blip r:embed="rId3">
            <a:lum/>
            <a:alphaModFix/>
          </a:blip>
          <a:srcRect/>
          <a:stretch>
            <a:fillRect/>
          </a:stretch>
        </p:blipFill>
        <p:spPr>
          <a:xfrm>
            <a:off x="0" y="1800"/>
            <a:ext cx="12194639" cy="68558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pic>
        <p:nvPicPr>
          <p:cNvPr id="2" name="Grafik 2"/>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pic>
        <p:nvPicPr>
          <p:cNvPr id="2" name="Grafik 17"/>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pic>
        <p:nvPicPr>
          <p:cNvPr id="3" name="E"/>
          <p:cNvPicPr>
            <a:picLocks noChangeAspect="1"/>
          </p:cNvPicPr>
          <p:nvPr/>
        </p:nvPicPr>
        <p:blipFill>
          <a:blip r:embed="rId4">
            <a:lum/>
            <a:alphaModFix/>
          </a:blip>
          <a:srcRect l="19777" t="21702" r="19683" b="30023"/>
          <a:stretch>
            <a:fillRect/>
          </a:stretch>
        </p:blipFill>
        <p:spPr>
          <a:xfrm>
            <a:off x="6706800" y="5333760"/>
            <a:ext cx="696599" cy="696599"/>
          </a:xfrm>
          <a:prstGeom prst="rect">
            <a:avLst/>
          </a:prstGeom>
          <a:noFill/>
          <a:ln>
            <a:noFill/>
          </a:ln>
        </p:spPr>
      </p:pic>
      <p:pic>
        <p:nvPicPr>
          <p:cNvPr id="4" name="D"/>
          <p:cNvPicPr>
            <a:picLocks noChangeAspect="1"/>
          </p:cNvPicPr>
          <p:nvPr/>
        </p:nvPicPr>
        <p:blipFill>
          <a:blip r:embed="rId5">
            <a:lum/>
            <a:alphaModFix/>
          </a:blip>
          <a:srcRect l="21662" t="21303" r="20386" b="29998"/>
          <a:stretch>
            <a:fillRect/>
          </a:stretch>
        </p:blipFill>
        <p:spPr>
          <a:xfrm>
            <a:off x="3469679" y="4698720"/>
            <a:ext cx="702720" cy="702720"/>
          </a:xfrm>
          <a:prstGeom prst="rect">
            <a:avLst/>
          </a:prstGeom>
          <a:noFill/>
          <a:ln>
            <a:noFill/>
          </a:ln>
        </p:spPr>
      </p:pic>
      <p:pic>
        <p:nvPicPr>
          <p:cNvPr id="5" name="C"/>
          <p:cNvPicPr>
            <a:picLocks noChangeAspect="1"/>
          </p:cNvPicPr>
          <p:nvPr/>
        </p:nvPicPr>
        <p:blipFill>
          <a:blip r:embed="rId6">
            <a:lum/>
            <a:alphaModFix/>
          </a:blip>
          <a:srcRect l="20952" t="21403" r="20233" b="30123"/>
          <a:stretch>
            <a:fillRect/>
          </a:stretch>
        </p:blipFill>
        <p:spPr>
          <a:xfrm>
            <a:off x="7995960" y="1457640"/>
            <a:ext cx="705600" cy="699480"/>
          </a:xfrm>
          <a:prstGeom prst="rect">
            <a:avLst/>
          </a:prstGeom>
          <a:noFill/>
          <a:ln>
            <a:noFill/>
          </a:ln>
        </p:spPr>
      </p:pic>
      <p:pic>
        <p:nvPicPr>
          <p:cNvPr id="6" name="B"/>
          <p:cNvPicPr>
            <a:picLocks noChangeAspect="1"/>
          </p:cNvPicPr>
          <p:nvPr/>
        </p:nvPicPr>
        <p:blipFill>
          <a:blip r:embed="rId7">
            <a:lum/>
            <a:alphaModFix/>
          </a:blip>
          <a:srcRect l="20958" t="21702" r="20040" b="30248"/>
          <a:stretch>
            <a:fillRect/>
          </a:stretch>
        </p:blipFill>
        <p:spPr>
          <a:xfrm>
            <a:off x="5398920" y="2098800"/>
            <a:ext cx="693719" cy="693719"/>
          </a:xfrm>
          <a:prstGeom prst="rect">
            <a:avLst/>
          </a:prstGeom>
          <a:noFill/>
          <a:ln>
            <a:noFill/>
          </a:ln>
        </p:spPr>
      </p:pic>
      <p:pic>
        <p:nvPicPr>
          <p:cNvPr id="7" name="A"/>
          <p:cNvPicPr>
            <a:picLocks noChangeAspect="1"/>
          </p:cNvPicPr>
          <p:nvPr/>
        </p:nvPicPr>
        <p:blipFill>
          <a:blip r:embed="rId8">
            <a:lum/>
            <a:alphaModFix/>
          </a:blip>
          <a:srcRect l="22180" t="21710" r="21460" b="29599"/>
          <a:stretch>
            <a:fillRect/>
          </a:stretch>
        </p:blipFill>
        <p:spPr>
          <a:xfrm>
            <a:off x="4127760" y="810000"/>
            <a:ext cx="703440" cy="705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dur="indefinite" nodeType="interactiveSeq">
                <p:childTnLst>
                  <p:par>
                    <p:cTn id="4" fill="hold">
                      <p:stCondLst>
                        <p:cond evt="onBegin" delay="0">
                          <p:tn val="3"/>
                        </p:cond>
                      </p:stCondLst>
                      <p:childTnLst>
                        <p:par>
                          <p:cTn id="5" fill="hold">
                            <p:stCondLst>
                              <p:cond delay="0"/>
                            </p:stCondLst>
                            <p:childTnLst>
                              <p:par>
                                <p:cTn id="6" presetClass="exit" fill="hold" nodeType="clickEffect">
                                  <p:stCondLst>
                                    <p:cond delay="0"/>
                                  </p:stCondLst>
                                  <p:childTnLst>
                                    <p:animEffect transition="out" filter="circle(in)">
                                      <p:cBhvr>
                                        <p:cTn id="7" dur="2000"/>
                                        <p:tgtEl>
                                          <p:spTgt spid="7"/>
                                        </p:tgtEl>
                                      </p:cBhvr>
                                    </p:animEffect>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dur="indefinite" nodeType="interactiveSeq">
                <p:childTnLst>
                  <p:par>
                    <p:cTn id="10" fill="hold">
                      <p:stCondLst>
                        <p:cond evt="onBegin" delay="0">
                          <p:tn val="9"/>
                        </p:cond>
                      </p:stCondLst>
                      <p:childTnLst>
                        <p:par>
                          <p:cTn id="11" fill="hold">
                            <p:stCondLst>
                              <p:cond delay="0"/>
                            </p:stCondLst>
                            <p:childTnLst>
                              <p:par>
                                <p:cTn id="12" presetClass="exit" fill="hold" nodeType="clickEffect">
                                  <p:stCondLst>
                                    <p:cond delay="0"/>
                                  </p:stCondLst>
                                  <p:childTnLst>
                                    <p:animEffect transition="out" filter="circle(in)">
                                      <p:cBhvr>
                                        <p:cTn id="13" dur="2000"/>
                                        <p:tgtEl>
                                          <p:spTgt spid="6"/>
                                        </p:tgtEl>
                                      </p:cBhvr>
                                    </p:animEffect>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dur="indefinite" nodeType="interactiveSeq">
                <p:childTnLst>
                  <p:par>
                    <p:cTn id="16" fill="hold">
                      <p:stCondLst>
                        <p:cond evt="onBegin" delay="0">
                          <p:tn val="15"/>
                        </p:cond>
                      </p:stCondLst>
                      <p:childTnLst>
                        <p:par>
                          <p:cTn id="17" fill="hold">
                            <p:stCondLst>
                              <p:cond delay="0"/>
                            </p:stCondLst>
                            <p:childTnLst>
                              <p:par>
                                <p:cTn id="18" presetClass="exit" fill="hold" nodeType="clickEffect">
                                  <p:stCondLst>
                                    <p:cond delay="0"/>
                                  </p:stCondLst>
                                  <p:childTnLst>
                                    <p:animEffect transition="out" filter="circle(in)">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dur="indefinite" nodeType="interactiveSeq">
                <p:childTnLst>
                  <p:par>
                    <p:cTn id="22" fill="hold">
                      <p:stCondLst>
                        <p:cond evt="onBegin" delay="0">
                          <p:tn val="21"/>
                        </p:cond>
                      </p:stCondLst>
                      <p:childTnLst>
                        <p:par>
                          <p:cTn id="23" fill="hold">
                            <p:stCondLst>
                              <p:cond delay="0"/>
                            </p:stCondLst>
                            <p:childTnLst>
                              <p:par>
                                <p:cTn id="24" presetClass="exit" fill="hold" nodeType="clickEffect">
                                  <p:stCondLst>
                                    <p:cond delay="0"/>
                                  </p:stCondLst>
                                  <p:childTnLst>
                                    <p:animEffect transition="out" filter="circle(in)">
                                      <p:cBhvr>
                                        <p:cTn id="25" dur="2000"/>
                                        <p:tgtEl>
                                          <p:spTgt spid="4"/>
                                        </p:tgtEl>
                                      </p:cBhvr>
                                    </p:animEffect>
                                    <p:set>
                                      <p:cBhvr>
                                        <p:cTn id="2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dur="indefinite" nodeType="interactiveSeq">
                <p:childTnLst>
                  <p:par>
                    <p:cTn id="28" fill="hold">
                      <p:stCondLst>
                        <p:cond evt="onBegin" delay="0">
                          <p:tn val="27"/>
                        </p:cond>
                      </p:stCondLst>
                      <p:childTnLst>
                        <p:par>
                          <p:cTn id="29" fill="hold">
                            <p:stCondLst>
                              <p:cond delay="0"/>
                            </p:stCondLst>
                            <p:childTnLst>
                              <p:par>
                                <p:cTn id="30" presetClass="exit" fill="hold" nodeType="clickEffect">
                                  <p:stCondLst>
                                    <p:cond delay="0"/>
                                  </p:stCondLst>
                                  <p:childTnLst>
                                    <p:animEffect transition="out" filter="circle(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pic>
        <p:nvPicPr>
          <p:cNvPr id="2" name="Grafik 13"/>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pic>
        <p:nvPicPr>
          <p:cNvPr id="3" name="E"/>
          <p:cNvPicPr>
            <a:picLocks noChangeAspect="1"/>
          </p:cNvPicPr>
          <p:nvPr/>
        </p:nvPicPr>
        <p:blipFill>
          <a:blip r:embed="rId4">
            <a:lum/>
            <a:alphaModFix/>
          </a:blip>
          <a:srcRect l="19777" t="21702" r="19683" b="30023"/>
          <a:stretch>
            <a:fillRect/>
          </a:stretch>
        </p:blipFill>
        <p:spPr>
          <a:xfrm>
            <a:off x="5409000" y="5985000"/>
            <a:ext cx="696599" cy="696599"/>
          </a:xfrm>
          <a:prstGeom prst="rect">
            <a:avLst/>
          </a:prstGeom>
          <a:noFill/>
          <a:ln>
            <a:noFill/>
          </a:ln>
        </p:spPr>
      </p:pic>
      <p:pic>
        <p:nvPicPr>
          <p:cNvPr id="4" name="D"/>
          <p:cNvPicPr>
            <a:picLocks noChangeAspect="1"/>
          </p:cNvPicPr>
          <p:nvPr/>
        </p:nvPicPr>
        <p:blipFill>
          <a:blip r:embed="rId5">
            <a:lum/>
            <a:alphaModFix/>
          </a:blip>
          <a:srcRect l="21662" t="21303" r="20386" b="29998"/>
          <a:stretch>
            <a:fillRect/>
          </a:stretch>
        </p:blipFill>
        <p:spPr>
          <a:xfrm>
            <a:off x="4772160" y="4047479"/>
            <a:ext cx="702720" cy="702720"/>
          </a:xfrm>
          <a:prstGeom prst="rect">
            <a:avLst/>
          </a:prstGeom>
          <a:noFill/>
          <a:ln>
            <a:noFill/>
          </a:ln>
        </p:spPr>
      </p:pic>
      <p:pic>
        <p:nvPicPr>
          <p:cNvPr id="5" name="C"/>
          <p:cNvPicPr>
            <a:picLocks noChangeAspect="1"/>
          </p:cNvPicPr>
          <p:nvPr/>
        </p:nvPicPr>
        <p:blipFill>
          <a:blip r:embed="rId6">
            <a:lum/>
            <a:alphaModFix/>
          </a:blip>
          <a:srcRect l="20952" t="21403" r="20233" b="30123"/>
          <a:stretch>
            <a:fillRect/>
          </a:stretch>
        </p:blipFill>
        <p:spPr>
          <a:xfrm>
            <a:off x="6706440" y="2735640"/>
            <a:ext cx="705600" cy="699480"/>
          </a:xfrm>
          <a:prstGeom prst="rect">
            <a:avLst/>
          </a:prstGeom>
          <a:noFill/>
          <a:ln>
            <a:noFill/>
          </a:ln>
        </p:spPr>
      </p:pic>
      <p:pic>
        <p:nvPicPr>
          <p:cNvPr id="6" name="B"/>
          <p:cNvPicPr>
            <a:picLocks noChangeAspect="1"/>
          </p:cNvPicPr>
          <p:nvPr/>
        </p:nvPicPr>
        <p:blipFill>
          <a:blip r:embed="rId7">
            <a:lum/>
            <a:alphaModFix/>
          </a:blip>
          <a:srcRect l="20958" t="21702" r="20040" b="30248"/>
          <a:stretch>
            <a:fillRect/>
          </a:stretch>
        </p:blipFill>
        <p:spPr>
          <a:xfrm>
            <a:off x="6082200" y="819000"/>
            <a:ext cx="693719" cy="693719"/>
          </a:xfrm>
          <a:prstGeom prst="rect">
            <a:avLst/>
          </a:prstGeom>
          <a:noFill/>
          <a:ln>
            <a:noFill/>
          </a:ln>
        </p:spPr>
      </p:pic>
      <p:pic>
        <p:nvPicPr>
          <p:cNvPr id="7" name="A"/>
          <p:cNvPicPr>
            <a:picLocks noChangeAspect="1"/>
          </p:cNvPicPr>
          <p:nvPr/>
        </p:nvPicPr>
        <p:blipFill>
          <a:blip r:embed="rId8">
            <a:lum/>
            <a:alphaModFix/>
          </a:blip>
          <a:srcRect l="22180" t="21710" r="21460" b="29599"/>
          <a:stretch>
            <a:fillRect/>
          </a:stretch>
        </p:blipFill>
        <p:spPr>
          <a:xfrm>
            <a:off x="3495959" y="2098800"/>
            <a:ext cx="703440" cy="705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dur="indefinite" nodeType="interactiveSeq">
                <p:childTnLst>
                  <p:par>
                    <p:cTn id="4" fill="hold">
                      <p:stCondLst>
                        <p:cond evt="onBegin" delay="0">
                          <p:tn val="3"/>
                        </p:cond>
                      </p:stCondLst>
                      <p:childTnLst>
                        <p:par>
                          <p:cTn id="5" fill="hold">
                            <p:stCondLst>
                              <p:cond delay="0"/>
                            </p:stCondLst>
                            <p:childTnLst>
                              <p:par>
                                <p:cTn id="6" presetClass="exit" fill="hold" nodeType="clickEffect">
                                  <p:stCondLst>
                                    <p:cond delay="0"/>
                                  </p:stCondLst>
                                  <p:childTnLst>
                                    <p:animEffect transition="out" filter="circle(in)">
                                      <p:cBhvr>
                                        <p:cTn id="7" dur="2000"/>
                                        <p:tgtEl>
                                          <p:spTgt spid="7"/>
                                        </p:tgtEl>
                                      </p:cBhvr>
                                    </p:animEffect>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dur="indefinite" nodeType="interactiveSeq">
                <p:childTnLst>
                  <p:par>
                    <p:cTn id="10" fill="hold">
                      <p:stCondLst>
                        <p:cond evt="onBegin" delay="0">
                          <p:tn val="9"/>
                        </p:cond>
                      </p:stCondLst>
                      <p:childTnLst>
                        <p:par>
                          <p:cTn id="11" fill="hold">
                            <p:stCondLst>
                              <p:cond delay="0"/>
                            </p:stCondLst>
                            <p:childTnLst>
                              <p:par>
                                <p:cTn id="12" presetClass="exit" fill="hold" nodeType="clickEffect">
                                  <p:stCondLst>
                                    <p:cond delay="0"/>
                                  </p:stCondLst>
                                  <p:childTnLst>
                                    <p:animEffect transition="out" filter="circle(in)">
                                      <p:cBhvr>
                                        <p:cTn id="13" dur="2000"/>
                                        <p:tgtEl>
                                          <p:spTgt spid="6"/>
                                        </p:tgtEl>
                                      </p:cBhvr>
                                    </p:animEffect>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dur="indefinite" nodeType="interactiveSeq">
                <p:childTnLst>
                  <p:par>
                    <p:cTn id="16" fill="hold">
                      <p:stCondLst>
                        <p:cond evt="onBegin" delay="0">
                          <p:tn val="15"/>
                        </p:cond>
                      </p:stCondLst>
                      <p:childTnLst>
                        <p:par>
                          <p:cTn id="17" fill="hold">
                            <p:stCondLst>
                              <p:cond delay="0"/>
                            </p:stCondLst>
                            <p:childTnLst>
                              <p:par>
                                <p:cTn id="18" presetClass="exit" fill="hold" nodeType="clickEffect">
                                  <p:stCondLst>
                                    <p:cond delay="0"/>
                                  </p:stCondLst>
                                  <p:childTnLst>
                                    <p:animEffect transition="out" filter="circle(in)">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dur="indefinite" nodeType="interactiveSeq">
                <p:childTnLst>
                  <p:par>
                    <p:cTn id="22" fill="hold">
                      <p:stCondLst>
                        <p:cond evt="onBegin" delay="0">
                          <p:tn val="21"/>
                        </p:cond>
                      </p:stCondLst>
                      <p:childTnLst>
                        <p:par>
                          <p:cTn id="23" fill="hold">
                            <p:stCondLst>
                              <p:cond delay="0"/>
                            </p:stCondLst>
                            <p:childTnLst>
                              <p:par>
                                <p:cTn id="24" presetClass="exit" fill="hold" nodeType="clickEffect">
                                  <p:stCondLst>
                                    <p:cond delay="0"/>
                                  </p:stCondLst>
                                  <p:childTnLst>
                                    <p:animEffect transition="out" filter="circle(in)">
                                      <p:cBhvr>
                                        <p:cTn id="25" dur="2000"/>
                                        <p:tgtEl>
                                          <p:spTgt spid="4"/>
                                        </p:tgtEl>
                                      </p:cBhvr>
                                    </p:animEffect>
                                    <p:set>
                                      <p:cBhvr>
                                        <p:cTn id="2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dur="indefinite" nodeType="interactiveSeq">
                <p:childTnLst>
                  <p:par>
                    <p:cTn id="28" fill="hold">
                      <p:stCondLst>
                        <p:cond evt="onBegin" delay="0">
                          <p:tn val="27"/>
                        </p:cond>
                      </p:stCondLst>
                      <p:childTnLst>
                        <p:par>
                          <p:cTn id="29" fill="hold">
                            <p:stCondLst>
                              <p:cond delay="0"/>
                            </p:stCondLst>
                            <p:childTnLst>
                              <p:par>
                                <p:cTn id="30" presetClass="exit" fill="hold" nodeType="clickEffect">
                                  <p:stCondLst>
                                    <p:cond delay="0"/>
                                  </p:stCondLst>
                                  <p:childTnLst>
                                    <p:animEffect transition="out" filter="circle(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4639" cy="68558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pic>
        <p:nvPicPr>
          <p:cNvPr id="2" name="Grafik 13"/>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pic>
        <p:nvPicPr>
          <p:cNvPr id="3" name="E"/>
          <p:cNvPicPr>
            <a:picLocks noChangeAspect="1"/>
          </p:cNvPicPr>
          <p:nvPr/>
        </p:nvPicPr>
        <p:blipFill>
          <a:blip r:embed="rId4">
            <a:lum/>
            <a:alphaModFix/>
          </a:blip>
          <a:srcRect l="19777" t="21702" r="19683" b="30023"/>
          <a:stretch>
            <a:fillRect/>
          </a:stretch>
        </p:blipFill>
        <p:spPr>
          <a:xfrm>
            <a:off x="8664480" y="5985000"/>
            <a:ext cx="696599" cy="696599"/>
          </a:xfrm>
          <a:prstGeom prst="rect">
            <a:avLst/>
          </a:prstGeom>
          <a:noFill/>
          <a:ln>
            <a:noFill/>
          </a:ln>
        </p:spPr>
      </p:pic>
      <p:pic>
        <p:nvPicPr>
          <p:cNvPr id="4" name="D"/>
          <p:cNvPicPr>
            <a:picLocks noChangeAspect="1"/>
          </p:cNvPicPr>
          <p:nvPr/>
        </p:nvPicPr>
        <p:blipFill>
          <a:blip r:embed="rId5">
            <a:lum/>
            <a:alphaModFix/>
          </a:blip>
          <a:srcRect l="21662" t="21303" r="20386" b="29998"/>
          <a:stretch>
            <a:fillRect/>
          </a:stretch>
        </p:blipFill>
        <p:spPr>
          <a:xfrm>
            <a:off x="6075720" y="3407040"/>
            <a:ext cx="702720" cy="702720"/>
          </a:xfrm>
          <a:prstGeom prst="rect">
            <a:avLst/>
          </a:prstGeom>
          <a:noFill/>
          <a:ln>
            <a:noFill/>
          </a:ln>
        </p:spPr>
      </p:pic>
      <p:pic>
        <p:nvPicPr>
          <p:cNvPr id="5" name="C"/>
          <p:cNvPicPr>
            <a:picLocks noChangeAspect="1"/>
          </p:cNvPicPr>
          <p:nvPr/>
        </p:nvPicPr>
        <p:blipFill>
          <a:blip r:embed="rId6">
            <a:lum/>
            <a:alphaModFix/>
          </a:blip>
          <a:srcRect l="20952" t="21403" r="20233" b="30123"/>
          <a:stretch>
            <a:fillRect/>
          </a:stretch>
        </p:blipFill>
        <p:spPr>
          <a:xfrm>
            <a:off x="8659800" y="1460880"/>
            <a:ext cx="705600" cy="699480"/>
          </a:xfrm>
          <a:prstGeom prst="rect">
            <a:avLst/>
          </a:prstGeom>
          <a:noFill/>
          <a:ln>
            <a:noFill/>
          </a:ln>
        </p:spPr>
      </p:pic>
      <p:pic>
        <p:nvPicPr>
          <p:cNvPr id="6" name="B"/>
          <p:cNvPicPr>
            <a:picLocks noChangeAspect="1"/>
          </p:cNvPicPr>
          <p:nvPr/>
        </p:nvPicPr>
        <p:blipFill>
          <a:blip r:embed="rId7">
            <a:lum/>
            <a:alphaModFix/>
          </a:blip>
          <a:srcRect l="20958" t="21702" r="20040" b="30248"/>
          <a:stretch>
            <a:fillRect/>
          </a:stretch>
        </p:blipFill>
        <p:spPr>
          <a:xfrm>
            <a:off x="4781160" y="167760"/>
            <a:ext cx="693719" cy="693719"/>
          </a:xfrm>
          <a:prstGeom prst="rect">
            <a:avLst/>
          </a:prstGeom>
          <a:noFill/>
          <a:ln>
            <a:noFill/>
          </a:ln>
        </p:spPr>
      </p:pic>
      <p:pic>
        <p:nvPicPr>
          <p:cNvPr id="7" name="A"/>
          <p:cNvPicPr>
            <a:picLocks noChangeAspect="1"/>
          </p:cNvPicPr>
          <p:nvPr/>
        </p:nvPicPr>
        <p:blipFill>
          <a:blip r:embed="rId8">
            <a:lum/>
            <a:alphaModFix/>
          </a:blip>
          <a:srcRect l="22180" t="21710" r="21460" b="29599"/>
          <a:stretch>
            <a:fillRect/>
          </a:stretch>
        </p:blipFill>
        <p:spPr>
          <a:xfrm>
            <a:off x="2845080" y="2763360"/>
            <a:ext cx="703440" cy="705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dur="indefinite" nodeType="interactiveSeq">
                <p:childTnLst>
                  <p:par>
                    <p:cTn id="4" fill="hold">
                      <p:stCondLst>
                        <p:cond evt="onBegin" delay="0">
                          <p:tn val="3"/>
                        </p:cond>
                      </p:stCondLst>
                      <p:childTnLst>
                        <p:par>
                          <p:cTn id="5" fill="hold">
                            <p:stCondLst>
                              <p:cond delay="0"/>
                            </p:stCondLst>
                            <p:childTnLst>
                              <p:par>
                                <p:cTn id="6" presetClass="exit" fill="hold" nodeType="clickEffect">
                                  <p:stCondLst>
                                    <p:cond delay="0"/>
                                  </p:stCondLst>
                                  <p:childTnLst>
                                    <p:animEffect transition="out" filter="circle(in)">
                                      <p:cBhvr>
                                        <p:cTn id="7" dur="2000"/>
                                        <p:tgtEl>
                                          <p:spTgt spid="7"/>
                                        </p:tgtEl>
                                      </p:cBhvr>
                                    </p:animEffect>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dur="indefinite" nodeType="interactiveSeq">
                <p:childTnLst>
                  <p:par>
                    <p:cTn id="10" fill="hold">
                      <p:stCondLst>
                        <p:cond evt="onBegin" delay="0">
                          <p:tn val="9"/>
                        </p:cond>
                      </p:stCondLst>
                      <p:childTnLst>
                        <p:par>
                          <p:cTn id="11" fill="hold">
                            <p:stCondLst>
                              <p:cond delay="0"/>
                            </p:stCondLst>
                            <p:childTnLst>
                              <p:par>
                                <p:cTn id="12" presetClass="exit" fill="hold" nodeType="clickEffect">
                                  <p:stCondLst>
                                    <p:cond delay="0"/>
                                  </p:stCondLst>
                                  <p:childTnLst>
                                    <p:animEffect transition="out" filter="circle(in)">
                                      <p:cBhvr>
                                        <p:cTn id="13" dur="2000"/>
                                        <p:tgtEl>
                                          <p:spTgt spid="6"/>
                                        </p:tgtEl>
                                      </p:cBhvr>
                                    </p:animEffect>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dur="indefinite" nodeType="interactiveSeq">
                <p:childTnLst>
                  <p:par>
                    <p:cTn id="16" fill="hold">
                      <p:stCondLst>
                        <p:cond evt="onBegin" delay="0">
                          <p:tn val="15"/>
                        </p:cond>
                      </p:stCondLst>
                      <p:childTnLst>
                        <p:par>
                          <p:cTn id="17" fill="hold">
                            <p:stCondLst>
                              <p:cond delay="0"/>
                            </p:stCondLst>
                            <p:childTnLst>
                              <p:par>
                                <p:cTn id="18" presetClass="exit" fill="hold" nodeType="clickEffect">
                                  <p:stCondLst>
                                    <p:cond delay="0"/>
                                  </p:stCondLst>
                                  <p:childTnLst>
                                    <p:animEffect transition="out" filter="circle(in)">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dur="indefinite" nodeType="interactiveSeq">
                <p:childTnLst>
                  <p:par>
                    <p:cTn id="22" fill="hold">
                      <p:stCondLst>
                        <p:cond evt="onBegin" delay="0">
                          <p:tn val="21"/>
                        </p:cond>
                      </p:stCondLst>
                      <p:childTnLst>
                        <p:par>
                          <p:cTn id="23" fill="hold">
                            <p:stCondLst>
                              <p:cond delay="0"/>
                            </p:stCondLst>
                            <p:childTnLst>
                              <p:par>
                                <p:cTn id="24" presetClass="exit" fill="hold" nodeType="clickEffect">
                                  <p:stCondLst>
                                    <p:cond delay="0"/>
                                  </p:stCondLst>
                                  <p:childTnLst>
                                    <p:animEffect transition="out" filter="circle(in)">
                                      <p:cBhvr>
                                        <p:cTn id="25" dur="2000"/>
                                        <p:tgtEl>
                                          <p:spTgt spid="4"/>
                                        </p:tgtEl>
                                      </p:cBhvr>
                                    </p:animEffect>
                                    <p:set>
                                      <p:cBhvr>
                                        <p:cTn id="2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dur="indefinite" nodeType="interactiveSeq">
                <p:childTnLst>
                  <p:par>
                    <p:cTn id="28" fill="hold">
                      <p:stCondLst>
                        <p:cond evt="onBegin" delay="0">
                          <p:tn val="27"/>
                        </p:cond>
                      </p:stCondLst>
                      <p:childTnLst>
                        <p:par>
                          <p:cTn id="29" fill="hold">
                            <p:stCondLst>
                              <p:cond delay="0"/>
                            </p:stCondLst>
                            <p:childTnLst>
                              <p:par>
                                <p:cTn id="30" presetClass="exit" fill="hold" nodeType="clickEffect">
                                  <p:stCondLst>
                                    <p:cond delay="0"/>
                                  </p:stCondLst>
                                  <p:childTnLst>
                                    <p:animEffect transition="out" filter="circle(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pic>
        <p:nvPicPr>
          <p:cNvPr id="2" name="Grafik 2"/>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pic>
        <p:nvPicPr>
          <p:cNvPr id="3" name="E"/>
          <p:cNvPicPr>
            <a:picLocks noChangeAspect="1"/>
          </p:cNvPicPr>
          <p:nvPr/>
        </p:nvPicPr>
        <p:blipFill>
          <a:blip r:embed="rId4">
            <a:lum/>
            <a:alphaModFix/>
          </a:blip>
          <a:srcRect l="19777" t="21702" r="19683" b="30023"/>
          <a:stretch>
            <a:fillRect/>
          </a:stretch>
        </p:blipFill>
        <p:spPr>
          <a:xfrm>
            <a:off x="8013240" y="5347440"/>
            <a:ext cx="696599" cy="696599"/>
          </a:xfrm>
          <a:prstGeom prst="rect">
            <a:avLst/>
          </a:prstGeom>
          <a:noFill/>
          <a:ln>
            <a:noFill/>
          </a:ln>
        </p:spPr>
      </p:pic>
      <p:pic>
        <p:nvPicPr>
          <p:cNvPr id="4" name="D"/>
          <p:cNvPicPr>
            <a:picLocks noChangeAspect="1"/>
          </p:cNvPicPr>
          <p:nvPr/>
        </p:nvPicPr>
        <p:blipFill>
          <a:blip r:embed="rId5">
            <a:lum/>
            <a:alphaModFix/>
          </a:blip>
          <a:srcRect l="21662" t="21303" r="20386" b="29998"/>
          <a:stretch>
            <a:fillRect/>
          </a:stretch>
        </p:blipFill>
        <p:spPr>
          <a:xfrm>
            <a:off x="2820960" y="4053240"/>
            <a:ext cx="702720" cy="702720"/>
          </a:xfrm>
          <a:prstGeom prst="rect">
            <a:avLst/>
          </a:prstGeom>
          <a:noFill/>
          <a:ln>
            <a:noFill/>
          </a:ln>
        </p:spPr>
      </p:pic>
      <p:pic>
        <p:nvPicPr>
          <p:cNvPr id="5" name="C"/>
          <p:cNvPicPr>
            <a:picLocks noChangeAspect="1"/>
          </p:cNvPicPr>
          <p:nvPr/>
        </p:nvPicPr>
        <p:blipFill>
          <a:blip r:embed="rId6">
            <a:lum/>
            <a:alphaModFix/>
          </a:blip>
          <a:srcRect l="20952" t="21403" r="20233" b="30123"/>
          <a:stretch>
            <a:fillRect/>
          </a:stretch>
        </p:blipFill>
        <p:spPr>
          <a:xfrm>
            <a:off x="7357680" y="2756880"/>
            <a:ext cx="705600" cy="699480"/>
          </a:xfrm>
          <a:prstGeom prst="rect">
            <a:avLst/>
          </a:prstGeom>
          <a:noFill/>
          <a:ln>
            <a:noFill/>
          </a:ln>
        </p:spPr>
      </p:pic>
      <p:pic>
        <p:nvPicPr>
          <p:cNvPr id="6" name="B"/>
          <p:cNvPicPr>
            <a:picLocks noChangeAspect="1"/>
          </p:cNvPicPr>
          <p:nvPr/>
        </p:nvPicPr>
        <p:blipFill>
          <a:blip r:embed="rId7">
            <a:lum/>
            <a:alphaModFix/>
          </a:blip>
          <a:srcRect l="20958" t="21702" r="20040" b="30248"/>
          <a:stretch>
            <a:fillRect/>
          </a:stretch>
        </p:blipFill>
        <p:spPr>
          <a:xfrm>
            <a:off x="4767120" y="2119320"/>
            <a:ext cx="693719" cy="693719"/>
          </a:xfrm>
          <a:prstGeom prst="rect">
            <a:avLst/>
          </a:prstGeom>
          <a:noFill/>
          <a:ln>
            <a:noFill/>
          </a:ln>
        </p:spPr>
      </p:pic>
      <p:pic>
        <p:nvPicPr>
          <p:cNvPr id="7" name="A"/>
          <p:cNvPicPr>
            <a:picLocks noChangeAspect="1"/>
          </p:cNvPicPr>
          <p:nvPr/>
        </p:nvPicPr>
        <p:blipFill>
          <a:blip r:embed="rId8">
            <a:lum/>
            <a:alphaModFix/>
          </a:blip>
          <a:srcRect l="22180" t="21710" r="21460" b="29599"/>
          <a:stretch>
            <a:fillRect/>
          </a:stretch>
        </p:blipFill>
        <p:spPr>
          <a:xfrm>
            <a:off x="3468239" y="1460880"/>
            <a:ext cx="703440" cy="705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dur="indefinite" nodeType="interactiveSeq">
                <p:childTnLst>
                  <p:par>
                    <p:cTn id="4" fill="hold">
                      <p:stCondLst>
                        <p:cond evt="onBegin" delay="0">
                          <p:tn val="3"/>
                        </p:cond>
                      </p:stCondLst>
                      <p:childTnLst>
                        <p:par>
                          <p:cTn id="5" fill="hold">
                            <p:stCondLst>
                              <p:cond delay="0"/>
                            </p:stCondLst>
                            <p:childTnLst>
                              <p:par>
                                <p:cTn id="6" presetClass="exit" fill="hold" nodeType="clickEffect">
                                  <p:stCondLst>
                                    <p:cond delay="0"/>
                                  </p:stCondLst>
                                  <p:childTnLst>
                                    <p:animEffect transition="out" filter="circle(in)">
                                      <p:cBhvr>
                                        <p:cTn id="7" dur="2000"/>
                                        <p:tgtEl>
                                          <p:spTgt spid="7"/>
                                        </p:tgtEl>
                                      </p:cBhvr>
                                    </p:animEffect>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dur="indefinite" nodeType="interactiveSeq">
                <p:childTnLst>
                  <p:par>
                    <p:cTn id="10" fill="hold">
                      <p:stCondLst>
                        <p:cond evt="onBegin" delay="0">
                          <p:tn val="9"/>
                        </p:cond>
                      </p:stCondLst>
                      <p:childTnLst>
                        <p:par>
                          <p:cTn id="11" fill="hold">
                            <p:stCondLst>
                              <p:cond delay="0"/>
                            </p:stCondLst>
                            <p:childTnLst>
                              <p:par>
                                <p:cTn id="12" presetClass="exit" fill="hold" nodeType="clickEffect">
                                  <p:stCondLst>
                                    <p:cond delay="0"/>
                                  </p:stCondLst>
                                  <p:childTnLst>
                                    <p:animEffect transition="out" filter="circle(in)">
                                      <p:cBhvr>
                                        <p:cTn id="13" dur="2000"/>
                                        <p:tgtEl>
                                          <p:spTgt spid="6"/>
                                        </p:tgtEl>
                                      </p:cBhvr>
                                    </p:animEffect>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dur="indefinite" nodeType="interactiveSeq">
                <p:childTnLst>
                  <p:par>
                    <p:cTn id="16" fill="hold">
                      <p:stCondLst>
                        <p:cond evt="onBegin" delay="0">
                          <p:tn val="15"/>
                        </p:cond>
                      </p:stCondLst>
                      <p:childTnLst>
                        <p:par>
                          <p:cTn id="17" fill="hold">
                            <p:stCondLst>
                              <p:cond delay="0"/>
                            </p:stCondLst>
                            <p:childTnLst>
                              <p:par>
                                <p:cTn id="18" presetClass="exit" fill="hold" nodeType="clickEffect">
                                  <p:stCondLst>
                                    <p:cond delay="0"/>
                                  </p:stCondLst>
                                  <p:childTnLst>
                                    <p:animEffect transition="out" filter="circle(in)">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dur="indefinite" nodeType="interactiveSeq">
                <p:childTnLst>
                  <p:par>
                    <p:cTn id="22" fill="hold">
                      <p:stCondLst>
                        <p:cond evt="onBegin" delay="0">
                          <p:tn val="21"/>
                        </p:cond>
                      </p:stCondLst>
                      <p:childTnLst>
                        <p:par>
                          <p:cTn id="23" fill="hold">
                            <p:stCondLst>
                              <p:cond delay="0"/>
                            </p:stCondLst>
                            <p:childTnLst>
                              <p:par>
                                <p:cTn id="24" presetClass="exit" fill="hold" nodeType="clickEffect">
                                  <p:stCondLst>
                                    <p:cond delay="0"/>
                                  </p:stCondLst>
                                  <p:childTnLst>
                                    <p:animEffect transition="out" filter="circle(in)">
                                      <p:cBhvr>
                                        <p:cTn id="25" dur="2000"/>
                                        <p:tgtEl>
                                          <p:spTgt spid="4"/>
                                        </p:tgtEl>
                                      </p:cBhvr>
                                    </p:animEffect>
                                    <p:set>
                                      <p:cBhvr>
                                        <p:cTn id="2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dur="indefinite" nodeType="interactiveSeq">
                <p:childTnLst>
                  <p:par>
                    <p:cTn id="28" fill="hold">
                      <p:stCondLst>
                        <p:cond evt="onBegin" delay="0">
                          <p:tn val="27"/>
                        </p:cond>
                      </p:stCondLst>
                      <p:childTnLst>
                        <p:par>
                          <p:cTn id="29" fill="hold">
                            <p:stCondLst>
                              <p:cond delay="0"/>
                            </p:stCondLst>
                            <p:childTnLst>
                              <p:par>
                                <p:cTn id="30" presetClass="exit" fill="hold" nodeType="clickEffect">
                                  <p:stCondLst>
                                    <p:cond delay="0"/>
                                  </p:stCondLst>
                                  <p:childTnLst>
                                    <p:animEffect transition="out" filter="circle(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name="page22">
    <p:spTree>
      <p:nvGrpSpPr>
        <p:cNvPr id="1" name=""/>
        <p:cNvGrpSpPr/>
        <p:nvPr/>
      </p:nvGrpSpPr>
      <p:grpSpPr>
        <a:xfrm>
          <a:off x="0" y="0"/>
          <a:ext cx="0" cy="0"/>
          <a:chOff x="0" y="0"/>
          <a:chExt cx="0" cy="0"/>
        </a:xfrm>
      </p:grpSpPr>
      <p:pic>
        <p:nvPicPr>
          <p:cNvPr id="2" name="Grafik 2"/>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pic>
        <p:nvPicPr>
          <p:cNvPr id="3" name="E"/>
          <p:cNvPicPr>
            <a:picLocks noChangeAspect="1"/>
          </p:cNvPicPr>
          <p:nvPr/>
        </p:nvPicPr>
        <p:blipFill>
          <a:blip r:embed="rId4">
            <a:lum/>
            <a:alphaModFix/>
          </a:blip>
          <a:srcRect l="19777" t="21702" r="19683" b="30023"/>
          <a:stretch>
            <a:fillRect/>
          </a:stretch>
        </p:blipFill>
        <p:spPr>
          <a:xfrm>
            <a:off x="6067800" y="5348520"/>
            <a:ext cx="696599" cy="696599"/>
          </a:xfrm>
          <a:prstGeom prst="rect">
            <a:avLst/>
          </a:prstGeom>
          <a:noFill/>
          <a:ln>
            <a:noFill/>
          </a:ln>
        </p:spPr>
      </p:pic>
      <p:pic>
        <p:nvPicPr>
          <p:cNvPr id="4" name="D"/>
          <p:cNvPicPr>
            <a:picLocks noChangeAspect="1"/>
          </p:cNvPicPr>
          <p:nvPr/>
        </p:nvPicPr>
        <p:blipFill>
          <a:blip r:embed="rId5">
            <a:lum/>
            <a:alphaModFix/>
          </a:blip>
          <a:srcRect l="21662" t="21303" r="20386" b="29998"/>
          <a:stretch>
            <a:fillRect/>
          </a:stretch>
        </p:blipFill>
        <p:spPr>
          <a:xfrm>
            <a:off x="3482280" y="5988240"/>
            <a:ext cx="702720" cy="702720"/>
          </a:xfrm>
          <a:prstGeom prst="rect">
            <a:avLst/>
          </a:prstGeom>
          <a:noFill/>
          <a:ln>
            <a:noFill/>
          </a:ln>
        </p:spPr>
      </p:pic>
      <p:pic>
        <p:nvPicPr>
          <p:cNvPr id="5" name="C"/>
          <p:cNvPicPr>
            <a:picLocks noChangeAspect="1"/>
          </p:cNvPicPr>
          <p:nvPr/>
        </p:nvPicPr>
        <p:blipFill>
          <a:blip r:embed="rId6">
            <a:lum/>
            <a:alphaModFix/>
          </a:blip>
          <a:srcRect l="20952" t="21403" r="20233" b="30123"/>
          <a:stretch>
            <a:fillRect/>
          </a:stretch>
        </p:blipFill>
        <p:spPr>
          <a:xfrm>
            <a:off x="6723360" y="3401279"/>
            <a:ext cx="705600" cy="699480"/>
          </a:xfrm>
          <a:prstGeom prst="rect">
            <a:avLst/>
          </a:prstGeom>
          <a:noFill/>
          <a:ln>
            <a:noFill/>
          </a:ln>
        </p:spPr>
      </p:pic>
      <p:pic>
        <p:nvPicPr>
          <p:cNvPr id="6" name="B"/>
          <p:cNvPicPr>
            <a:picLocks noChangeAspect="1"/>
          </p:cNvPicPr>
          <p:nvPr/>
        </p:nvPicPr>
        <p:blipFill>
          <a:blip r:embed="rId7">
            <a:lum/>
            <a:alphaModFix/>
          </a:blip>
          <a:srcRect l="20958" t="21702" r="20040" b="30248"/>
          <a:stretch>
            <a:fillRect/>
          </a:stretch>
        </p:blipFill>
        <p:spPr>
          <a:xfrm>
            <a:off x="4143600" y="2756880"/>
            <a:ext cx="693719" cy="693719"/>
          </a:xfrm>
          <a:prstGeom prst="rect">
            <a:avLst/>
          </a:prstGeom>
          <a:noFill/>
          <a:ln>
            <a:noFill/>
          </a:ln>
        </p:spPr>
      </p:pic>
      <p:pic>
        <p:nvPicPr>
          <p:cNvPr id="7" name="A"/>
          <p:cNvPicPr>
            <a:picLocks noChangeAspect="1"/>
          </p:cNvPicPr>
          <p:nvPr/>
        </p:nvPicPr>
        <p:blipFill>
          <a:blip r:embed="rId8">
            <a:lum/>
            <a:alphaModFix/>
          </a:blip>
          <a:srcRect l="22180" t="21710" r="21460" b="29599"/>
          <a:stretch>
            <a:fillRect/>
          </a:stretch>
        </p:blipFill>
        <p:spPr>
          <a:xfrm>
            <a:off x="5420160" y="809640"/>
            <a:ext cx="703440" cy="705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dur="indefinite" nodeType="interactiveSeq">
                <p:childTnLst>
                  <p:par>
                    <p:cTn id="4" fill="hold">
                      <p:stCondLst>
                        <p:cond evt="onBegin" delay="0">
                          <p:tn val="3"/>
                        </p:cond>
                      </p:stCondLst>
                      <p:childTnLst>
                        <p:par>
                          <p:cTn id="5" fill="hold">
                            <p:stCondLst>
                              <p:cond delay="0"/>
                            </p:stCondLst>
                            <p:childTnLst>
                              <p:par>
                                <p:cTn id="6" presetClass="exit" fill="hold" nodeType="clickEffect">
                                  <p:stCondLst>
                                    <p:cond delay="0"/>
                                  </p:stCondLst>
                                  <p:childTnLst>
                                    <p:animEffect transition="out" filter="circle(in)">
                                      <p:cBhvr>
                                        <p:cTn id="7" dur="2000"/>
                                        <p:tgtEl>
                                          <p:spTgt spid="7"/>
                                        </p:tgtEl>
                                      </p:cBhvr>
                                    </p:animEffect>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dur="indefinite" nodeType="interactiveSeq">
                <p:childTnLst>
                  <p:par>
                    <p:cTn id="10" fill="hold">
                      <p:stCondLst>
                        <p:cond evt="onBegin" delay="0">
                          <p:tn val="9"/>
                        </p:cond>
                      </p:stCondLst>
                      <p:childTnLst>
                        <p:par>
                          <p:cTn id="11" fill="hold">
                            <p:stCondLst>
                              <p:cond delay="0"/>
                            </p:stCondLst>
                            <p:childTnLst>
                              <p:par>
                                <p:cTn id="12" presetClass="exit" fill="hold" nodeType="clickEffect">
                                  <p:stCondLst>
                                    <p:cond delay="0"/>
                                  </p:stCondLst>
                                  <p:childTnLst>
                                    <p:animEffect transition="out" filter="circle(in)">
                                      <p:cBhvr>
                                        <p:cTn id="13" dur="2000"/>
                                        <p:tgtEl>
                                          <p:spTgt spid="6"/>
                                        </p:tgtEl>
                                      </p:cBhvr>
                                    </p:animEffect>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dur="indefinite" nodeType="interactiveSeq">
                <p:childTnLst>
                  <p:par>
                    <p:cTn id="16" fill="hold">
                      <p:stCondLst>
                        <p:cond evt="onBegin" delay="0">
                          <p:tn val="15"/>
                        </p:cond>
                      </p:stCondLst>
                      <p:childTnLst>
                        <p:par>
                          <p:cTn id="17" fill="hold">
                            <p:stCondLst>
                              <p:cond delay="0"/>
                            </p:stCondLst>
                            <p:childTnLst>
                              <p:par>
                                <p:cTn id="18" presetClass="exit" fill="hold" nodeType="clickEffect">
                                  <p:stCondLst>
                                    <p:cond delay="0"/>
                                  </p:stCondLst>
                                  <p:childTnLst>
                                    <p:animEffect transition="out" filter="circle(in)">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dur="indefinite" nodeType="interactiveSeq">
                <p:childTnLst>
                  <p:par>
                    <p:cTn id="22" fill="hold">
                      <p:stCondLst>
                        <p:cond evt="onBegin" delay="0">
                          <p:tn val="21"/>
                        </p:cond>
                      </p:stCondLst>
                      <p:childTnLst>
                        <p:par>
                          <p:cTn id="23" fill="hold">
                            <p:stCondLst>
                              <p:cond delay="0"/>
                            </p:stCondLst>
                            <p:childTnLst>
                              <p:par>
                                <p:cTn id="24" presetClass="exit" fill="hold" nodeType="clickEffect">
                                  <p:stCondLst>
                                    <p:cond delay="0"/>
                                  </p:stCondLst>
                                  <p:childTnLst>
                                    <p:animEffect transition="out" filter="circle(in)">
                                      <p:cBhvr>
                                        <p:cTn id="25" dur="2000"/>
                                        <p:tgtEl>
                                          <p:spTgt spid="4"/>
                                        </p:tgtEl>
                                      </p:cBhvr>
                                    </p:animEffect>
                                    <p:set>
                                      <p:cBhvr>
                                        <p:cTn id="2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dur="indefinite" nodeType="interactiveSeq">
                <p:childTnLst>
                  <p:par>
                    <p:cTn id="28" fill="hold">
                      <p:stCondLst>
                        <p:cond evt="onBegin" delay="0">
                          <p:tn val="27"/>
                        </p:cond>
                      </p:stCondLst>
                      <p:childTnLst>
                        <p:par>
                          <p:cTn id="29" fill="hold">
                            <p:stCondLst>
                              <p:cond delay="0"/>
                            </p:stCondLst>
                            <p:childTnLst>
                              <p:par>
                                <p:cTn id="30" presetClass="exit" fill="hold" nodeType="clickEffect">
                                  <p:stCondLst>
                                    <p:cond delay="0"/>
                                  </p:stCondLst>
                                  <p:childTnLst>
                                    <p:animEffect transition="out" filter="circle(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name="page23">
    <p:spTree>
      <p:nvGrpSpPr>
        <p:cNvPr id="1" name=""/>
        <p:cNvGrpSpPr/>
        <p:nvPr/>
      </p:nvGrpSpPr>
      <p:grpSpPr>
        <a:xfrm>
          <a:off x="0" y="0"/>
          <a:ext cx="0" cy="0"/>
          <a:chOff x="0" y="0"/>
          <a:chExt cx="0" cy="0"/>
        </a:xfrm>
      </p:grpSpPr>
      <p:pic>
        <p:nvPicPr>
          <p:cNvPr id="2" name="Grafik 2"/>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pic>
        <p:nvPicPr>
          <p:cNvPr id="3" name="E"/>
          <p:cNvPicPr>
            <a:picLocks noChangeAspect="1"/>
          </p:cNvPicPr>
          <p:nvPr/>
        </p:nvPicPr>
        <p:blipFill>
          <a:blip r:embed="rId4">
            <a:lum/>
            <a:alphaModFix/>
          </a:blip>
          <a:srcRect l="19777" t="21702" r="19683" b="30023"/>
          <a:stretch>
            <a:fillRect/>
          </a:stretch>
        </p:blipFill>
        <p:spPr>
          <a:xfrm>
            <a:off x="7353720" y="4060079"/>
            <a:ext cx="696599" cy="696599"/>
          </a:xfrm>
          <a:prstGeom prst="rect">
            <a:avLst/>
          </a:prstGeom>
          <a:noFill/>
          <a:ln>
            <a:noFill/>
          </a:ln>
        </p:spPr>
      </p:pic>
      <p:pic>
        <p:nvPicPr>
          <p:cNvPr id="4" name="D"/>
          <p:cNvPicPr>
            <a:picLocks noChangeAspect="1"/>
          </p:cNvPicPr>
          <p:nvPr/>
        </p:nvPicPr>
        <p:blipFill>
          <a:blip r:embed="rId5">
            <a:lum/>
            <a:alphaModFix/>
          </a:blip>
          <a:srcRect l="21662" t="21303" r="20386" b="29998"/>
          <a:stretch>
            <a:fillRect/>
          </a:stretch>
        </p:blipFill>
        <p:spPr>
          <a:xfrm>
            <a:off x="5406840" y="3415320"/>
            <a:ext cx="702720" cy="702720"/>
          </a:xfrm>
          <a:prstGeom prst="rect">
            <a:avLst/>
          </a:prstGeom>
          <a:noFill/>
          <a:ln>
            <a:noFill/>
          </a:ln>
        </p:spPr>
      </p:pic>
      <p:pic>
        <p:nvPicPr>
          <p:cNvPr id="5" name="C"/>
          <p:cNvPicPr>
            <a:picLocks noChangeAspect="1"/>
          </p:cNvPicPr>
          <p:nvPr/>
        </p:nvPicPr>
        <p:blipFill>
          <a:blip r:embed="rId6">
            <a:lum/>
            <a:alphaModFix/>
          </a:blip>
          <a:srcRect l="20952" t="21403" r="20233" b="30123"/>
          <a:stretch>
            <a:fillRect/>
          </a:stretch>
        </p:blipFill>
        <p:spPr>
          <a:xfrm>
            <a:off x="5400720" y="2099160"/>
            <a:ext cx="705600" cy="699480"/>
          </a:xfrm>
          <a:prstGeom prst="rect">
            <a:avLst/>
          </a:prstGeom>
          <a:noFill/>
          <a:ln>
            <a:noFill/>
          </a:ln>
        </p:spPr>
      </p:pic>
      <p:pic>
        <p:nvPicPr>
          <p:cNvPr id="6" name="B"/>
          <p:cNvPicPr>
            <a:picLocks noChangeAspect="1"/>
          </p:cNvPicPr>
          <p:nvPr/>
        </p:nvPicPr>
        <p:blipFill>
          <a:blip r:embed="rId7">
            <a:lum/>
            <a:alphaModFix/>
          </a:blip>
          <a:srcRect l="20958" t="21702" r="20040" b="30248"/>
          <a:stretch>
            <a:fillRect/>
          </a:stretch>
        </p:blipFill>
        <p:spPr>
          <a:xfrm>
            <a:off x="8022959" y="1460519"/>
            <a:ext cx="693719" cy="693719"/>
          </a:xfrm>
          <a:prstGeom prst="rect">
            <a:avLst/>
          </a:prstGeom>
          <a:noFill/>
          <a:ln>
            <a:noFill/>
          </a:ln>
        </p:spPr>
      </p:pic>
      <p:pic>
        <p:nvPicPr>
          <p:cNvPr id="7" name="A"/>
          <p:cNvPicPr>
            <a:picLocks noChangeAspect="1"/>
          </p:cNvPicPr>
          <p:nvPr/>
        </p:nvPicPr>
        <p:blipFill>
          <a:blip r:embed="rId8">
            <a:lum/>
            <a:alphaModFix/>
          </a:blip>
          <a:srcRect l="22180" t="21710" r="21460" b="29599"/>
          <a:stretch>
            <a:fillRect/>
          </a:stretch>
        </p:blipFill>
        <p:spPr>
          <a:xfrm>
            <a:off x="2820240" y="809640"/>
            <a:ext cx="703440" cy="705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dur="indefinite" nodeType="interactiveSeq">
                <p:childTnLst>
                  <p:par>
                    <p:cTn id="4" fill="hold">
                      <p:stCondLst>
                        <p:cond evt="onBegin" delay="0">
                          <p:tn val="3"/>
                        </p:cond>
                      </p:stCondLst>
                      <p:childTnLst>
                        <p:par>
                          <p:cTn id="5" fill="hold">
                            <p:stCondLst>
                              <p:cond delay="0"/>
                            </p:stCondLst>
                            <p:childTnLst>
                              <p:par>
                                <p:cTn id="6" presetClass="exit" fill="hold" nodeType="clickEffect">
                                  <p:stCondLst>
                                    <p:cond delay="0"/>
                                  </p:stCondLst>
                                  <p:childTnLst>
                                    <p:animEffect transition="out" filter="circle(in)">
                                      <p:cBhvr>
                                        <p:cTn id="7" dur="2000"/>
                                        <p:tgtEl>
                                          <p:spTgt spid="7"/>
                                        </p:tgtEl>
                                      </p:cBhvr>
                                    </p:animEffect>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dur="indefinite" nodeType="interactiveSeq">
                <p:childTnLst>
                  <p:par>
                    <p:cTn id="10" fill="hold">
                      <p:stCondLst>
                        <p:cond evt="onBegin" delay="0">
                          <p:tn val="9"/>
                        </p:cond>
                      </p:stCondLst>
                      <p:childTnLst>
                        <p:par>
                          <p:cTn id="11" fill="hold">
                            <p:stCondLst>
                              <p:cond delay="0"/>
                            </p:stCondLst>
                            <p:childTnLst>
                              <p:par>
                                <p:cTn id="12" presetClass="exit" fill="hold" nodeType="clickEffect">
                                  <p:stCondLst>
                                    <p:cond delay="0"/>
                                  </p:stCondLst>
                                  <p:childTnLst>
                                    <p:animEffect transition="out" filter="circle(in)">
                                      <p:cBhvr>
                                        <p:cTn id="13" dur="2000"/>
                                        <p:tgtEl>
                                          <p:spTgt spid="6"/>
                                        </p:tgtEl>
                                      </p:cBhvr>
                                    </p:animEffect>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dur="indefinite" nodeType="interactiveSeq">
                <p:childTnLst>
                  <p:par>
                    <p:cTn id="16" fill="hold">
                      <p:stCondLst>
                        <p:cond evt="onBegin" delay="0">
                          <p:tn val="15"/>
                        </p:cond>
                      </p:stCondLst>
                      <p:childTnLst>
                        <p:par>
                          <p:cTn id="17" fill="hold">
                            <p:stCondLst>
                              <p:cond delay="0"/>
                            </p:stCondLst>
                            <p:childTnLst>
                              <p:par>
                                <p:cTn id="18" presetClass="exit" fill="hold" nodeType="clickEffect">
                                  <p:stCondLst>
                                    <p:cond delay="0"/>
                                  </p:stCondLst>
                                  <p:childTnLst>
                                    <p:animEffect transition="out" filter="circle(in)">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dur="indefinite" nodeType="interactiveSeq">
                <p:childTnLst>
                  <p:par>
                    <p:cTn id="22" fill="hold">
                      <p:stCondLst>
                        <p:cond evt="onBegin" delay="0">
                          <p:tn val="21"/>
                        </p:cond>
                      </p:stCondLst>
                      <p:childTnLst>
                        <p:par>
                          <p:cTn id="23" fill="hold">
                            <p:stCondLst>
                              <p:cond delay="0"/>
                            </p:stCondLst>
                            <p:childTnLst>
                              <p:par>
                                <p:cTn id="24" presetClass="exit" fill="hold" nodeType="clickEffect">
                                  <p:stCondLst>
                                    <p:cond delay="0"/>
                                  </p:stCondLst>
                                  <p:childTnLst>
                                    <p:animEffect transition="out" filter="circle(in)">
                                      <p:cBhvr>
                                        <p:cTn id="25" dur="2000"/>
                                        <p:tgtEl>
                                          <p:spTgt spid="4"/>
                                        </p:tgtEl>
                                      </p:cBhvr>
                                    </p:animEffect>
                                    <p:set>
                                      <p:cBhvr>
                                        <p:cTn id="2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dur="indefinite" nodeType="interactiveSeq">
                <p:childTnLst>
                  <p:par>
                    <p:cTn id="28" fill="hold">
                      <p:stCondLst>
                        <p:cond evt="onBegin" delay="0">
                          <p:tn val="27"/>
                        </p:cond>
                      </p:stCondLst>
                      <p:childTnLst>
                        <p:par>
                          <p:cTn id="29" fill="hold">
                            <p:stCondLst>
                              <p:cond delay="0"/>
                            </p:stCondLst>
                            <p:childTnLst>
                              <p:par>
                                <p:cTn id="30" presetClass="exit" fill="hold" nodeType="clickEffect">
                                  <p:stCondLst>
                                    <p:cond delay="0"/>
                                  </p:stCondLst>
                                  <p:childTnLst>
                                    <p:animEffect transition="out" filter="circle(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pic>
        <p:nvPicPr>
          <p:cNvPr id="2" name="Grafik 2"/>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pic>
        <p:nvPicPr>
          <p:cNvPr id="3" name="E"/>
          <p:cNvPicPr>
            <a:picLocks noChangeAspect="1"/>
          </p:cNvPicPr>
          <p:nvPr/>
        </p:nvPicPr>
        <p:blipFill>
          <a:blip r:embed="rId4">
            <a:lum/>
            <a:alphaModFix/>
          </a:blip>
          <a:srcRect l="19777" t="21702" r="19683" b="30023"/>
          <a:stretch>
            <a:fillRect/>
          </a:stretch>
        </p:blipFill>
        <p:spPr>
          <a:xfrm>
            <a:off x="7362719" y="5985720"/>
            <a:ext cx="696599" cy="696599"/>
          </a:xfrm>
          <a:prstGeom prst="rect">
            <a:avLst/>
          </a:prstGeom>
          <a:noFill/>
          <a:ln>
            <a:noFill/>
          </a:ln>
        </p:spPr>
      </p:pic>
      <p:pic>
        <p:nvPicPr>
          <p:cNvPr id="4" name="D"/>
          <p:cNvPicPr>
            <a:picLocks noChangeAspect="1"/>
          </p:cNvPicPr>
          <p:nvPr/>
        </p:nvPicPr>
        <p:blipFill>
          <a:blip r:embed="rId5">
            <a:lum/>
            <a:alphaModFix/>
          </a:blip>
          <a:srcRect l="21662" t="21303" r="20386" b="29998"/>
          <a:stretch>
            <a:fillRect/>
          </a:stretch>
        </p:blipFill>
        <p:spPr>
          <a:xfrm>
            <a:off x="4764239" y="4713480"/>
            <a:ext cx="702720" cy="702720"/>
          </a:xfrm>
          <a:prstGeom prst="rect">
            <a:avLst/>
          </a:prstGeom>
          <a:noFill/>
          <a:ln>
            <a:noFill/>
          </a:ln>
        </p:spPr>
      </p:pic>
      <p:pic>
        <p:nvPicPr>
          <p:cNvPr id="5" name="C"/>
          <p:cNvPicPr>
            <a:picLocks noChangeAspect="1"/>
          </p:cNvPicPr>
          <p:nvPr/>
        </p:nvPicPr>
        <p:blipFill>
          <a:blip r:embed="rId6">
            <a:lum/>
            <a:alphaModFix/>
          </a:blip>
          <a:srcRect l="20952" t="21403" r="20233" b="30123"/>
          <a:stretch>
            <a:fillRect/>
          </a:stretch>
        </p:blipFill>
        <p:spPr>
          <a:xfrm>
            <a:off x="7353720" y="3415320"/>
            <a:ext cx="705600" cy="699480"/>
          </a:xfrm>
          <a:prstGeom prst="rect">
            <a:avLst/>
          </a:prstGeom>
          <a:noFill/>
          <a:ln>
            <a:noFill/>
          </a:ln>
        </p:spPr>
      </p:pic>
      <p:pic>
        <p:nvPicPr>
          <p:cNvPr id="6" name="B"/>
          <p:cNvPicPr>
            <a:picLocks noChangeAspect="1"/>
          </p:cNvPicPr>
          <p:nvPr/>
        </p:nvPicPr>
        <p:blipFill>
          <a:blip r:embed="rId7">
            <a:lum/>
            <a:alphaModFix/>
          </a:blip>
          <a:srcRect l="20958" t="21702" r="20040" b="30248"/>
          <a:stretch>
            <a:fillRect/>
          </a:stretch>
        </p:blipFill>
        <p:spPr>
          <a:xfrm>
            <a:off x="3465000" y="2105280"/>
            <a:ext cx="693719" cy="693719"/>
          </a:xfrm>
          <a:prstGeom prst="rect">
            <a:avLst/>
          </a:prstGeom>
          <a:noFill/>
          <a:ln>
            <a:noFill/>
          </a:ln>
        </p:spPr>
      </p:pic>
      <p:pic>
        <p:nvPicPr>
          <p:cNvPr id="7" name="A"/>
          <p:cNvPicPr>
            <a:picLocks noChangeAspect="1"/>
          </p:cNvPicPr>
          <p:nvPr/>
        </p:nvPicPr>
        <p:blipFill>
          <a:blip r:embed="rId8">
            <a:lum/>
            <a:alphaModFix/>
          </a:blip>
          <a:srcRect l="22180" t="21710" r="21460" b="29599"/>
          <a:stretch>
            <a:fillRect/>
          </a:stretch>
        </p:blipFill>
        <p:spPr>
          <a:xfrm>
            <a:off x="5416560" y="186480"/>
            <a:ext cx="703440" cy="705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dur="indefinite" nodeType="interactiveSeq">
                <p:childTnLst>
                  <p:par>
                    <p:cTn id="4" fill="hold">
                      <p:stCondLst>
                        <p:cond evt="onBegin" delay="0">
                          <p:tn val="3"/>
                        </p:cond>
                      </p:stCondLst>
                      <p:childTnLst>
                        <p:par>
                          <p:cTn id="5" fill="hold">
                            <p:stCondLst>
                              <p:cond delay="0"/>
                            </p:stCondLst>
                            <p:childTnLst>
                              <p:par>
                                <p:cTn id="6" presetClass="exit" fill="hold" nodeType="clickEffect">
                                  <p:stCondLst>
                                    <p:cond delay="0"/>
                                  </p:stCondLst>
                                  <p:childTnLst>
                                    <p:animEffect transition="out" filter="circle(in)">
                                      <p:cBhvr>
                                        <p:cTn id="7" dur="2000"/>
                                        <p:tgtEl>
                                          <p:spTgt spid="7"/>
                                        </p:tgtEl>
                                      </p:cBhvr>
                                    </p:animEffect>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dur="indefinite" nodeType="interactiveSeq">
                <p:childTnLst>
                  <p:par>
                    <p:cTn id="10" fill="hold">
                      <p:stCondLst>
                        <p:cond evt="onBegin" delay="0">
                          <p:tn val="9"/>
                        </p:cond>
                      </p:stCondLst>
                      <p:childTnLst>
                        <p:par>
                          <p:cTn id="11" fill="hold">
                            <p:stCondLst>
                              <p:cond delay="0"/>
                            </p:stCondLst>
                            <p:childTnLst>
                              <p:par>
                                <p:cTn id="12" presetClass="exit" fill="hold" nodeType="clickEffect">
                                  <p:stCondLst>
                                    <p:cond delay="0"/>
                                  </p:stCondLst>
                                  <p:childTnLst>
                                    <p:animEffect transition="out" filter="circle(in)">
                                      <p:cBhvr>
                                        <p:cTn id="13" dur="2000"/>
                                        <p:tgtEl>
                                          <p:spTgt spid="6"/>
                                        </p:tgtEl>
                                      </p:cBhvr>
                                    </p:animEffect>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dur="indefinite" nodeType="interactiveSeq">
                <p:childTnLst>
                  <p:par>
                    <p:cTn id="16" fill="hold">
                      <p:stCondLst>
                        <p:cond evt="onBegin" delay="0">
                          <p:tn val="15"/>
                        </p:cond>
                      </p:stCondLst>
                      <p:childTnLst>
                        <p:par>
                          <p:cTn id="17" fill="hold">
                            <p:stCondLst>
                              <p:cond delay="0"/>
                            </p:stCondLst>
                            <p:childTnLst>
                              <p:par>
                                <p:cTn id="18" presetClass="exit" fill="hold" nodeType="clickEffect">
                                  <p:stCondLst>
                                    <p:cond delay="0"/>
                                  </p:stCondLst>
                                  <p:childTnLst>
                                    <p:animEffect transition="out" filter="circle(in)">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dur="indefinite" nodeType="interactiveSeq">
                <p:childTnLst>
                  <p:par>
                    <p:cTn id="22" fill="hold">
                      <p:stCondLst>
                        <p:cond evt="onBegin" delay="0">
                          <p:tn val="21"/>
                        </p:cond>
                      </p:stCondLst>
                      <p:childTnLst>
                        <p:par>
                          <p:cTn id="23" fill="hold">
                            <p:stCondLst>
                              <p:cond delay="0"/>
                            </p:stCondLst>
                            <p:childTnLst>
                              <p:par>
                                <p:cTn id="24" presetClass="exit" fill="hold" nodeType="clickEffect">
                                  <p:stCondLst>
                                    <p:cond delay="0"/>
                                  </p:stCondLst>
                                  <p:childTnLst>
                                    <p:animEffect transition="out" filter="circle(in)">
                                      <p:cBhvr>
                                        <p:cTn id="25" dur="2000"/>
                                        <p:tgtEl>
                                          <p:spTgt spid="4"/>
                                        </p:tgtEl>
                                      </p:cBhvr>
                                    </p:animEffect>
                                    <p:set>
                                      <p:cBhvr>
                                        <p:cTn id="2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dur="indefinite" nodeType="interactiveSeq">
                <p:childTnLst>
                  <p:par>
                    <p:cTn id="28" fill="hold">
                      <p:stCondLst>
                        <p:cond evt="onBegin" delay="0">
                          <p:tn val="27"/>
                        </p:cond>
                      </p:stCondLst>
                      <p:childTnLst>
                        <p:par>
                          <p:cTn id="29" fill="hold">
                            <p:stCondLst>
                              <p:cond delay="0"/>
                            </p:stCondLst>
                            <p:childTnLst>
                              <p:par>
                                <p:cTn id="30" presetClass="exit" fill="hold" nodeType="clickEffect">
                                  <p:stCondLst>
                                    <p:cond delay="0"/>
                                  </p:stCondLst>
                                  <p:childTnLst>
                                    <p:animEffect transition="out" filter="circle(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name="page25">
    <p:spTree>
      <p:nvGrpSpPr>
        <p:cNvPr id="1" name=""/>
        <p:cNvGrpSpPr/>
        <p:nvPr/>
      </p:nvGrpSpPr>
      <p:grpSpPr>
        <a:xfrm>
          <a:off x="0" y="0"/>
          <a:ext cx="0" cy="0"/>
          <a:chOff x="0" y="0"/>
          <a:chExt cx="0" cy="0"/>
        </a:xfrm>
      </p:grpSpPr>
      <p:pic>
        <p:nvPicPr>
          <p:cNvPr id="2" name="Grafik 2"/>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pic>
        <p:nvPicPr>
          <p:cNvPr id="3" name="E"/>
          <p:cNvPicPr>
            <a:picLocks noChangeAspect="1"/>
          </p:cNvPicPr>
          <p:nvPr/>
        </p:nvPicPr>
        <p:blipFill>
          <a:blip r:embed="rId4">
            <a:lum/>
            <a:alphaModFix/>
          </a:blip>
          <a:srcRect l="19777" t="21702" r="19683" b="30023"/>
          <a:stretch>
            <a:fillRect/>
          </a:stretch>
        </p:blipFill>
        <p:spPr>
          <a:xfrm>
            <a:off x="3483360" y="5999400"/>
            <a:ext cx="696599" cy="696599"/>
          </a:xfrm>
          <a:prstGeom prst="rect">
            <a:avLst/>
          </a:prstGeom>
          <a:noFill/>
          <a:ln>
            <a:noFill/>
          </a:ln>
        </p:spPr>
      </p:pic>
      <p:pic>
        <p:nvPicPr>
          <p:cNvPr id="4" name="D"/>
          <p:cNvPicPr>
            <a:picLocks noChangeAspect="1"/>
          </p:cNvPicPr>
          <p:nvPr/>
        </p:nvPicPr>
        <p:blipFill>
          <a:blip r:embed="rId5">
            <a:lum/>
            <a:alphaModFix/>
          </a:blip>
          <a:srcRect l="21662" t="21303" r="20386" b="29998"/>
          <a:stretch>
            <a:fillRect/>
          </a:stretch>
        </p:blipFill>
        <p:spPr>
          <a:xfrm>
            <a:off x="6725519" y="4041359"/>
            <a:ext cx="702720" cy="702720"/>
          </a:xfrm>
          <a:prstGeom prst="rect">
            <a:avLst/>
          </a:prstGeom>
          <a:noFill/>
          <a:ln>
            <a:noFill/>
          </a:ln>
        </p:spPr>
      </p:pic>
      <p:pic>
        <p:nvPicPr>
          <p:cNvPr id="5" name="C"/>
          <p:cNvPicPr>
            <a:picLocks noChangeAspect="1"/>
          </p:cNvPicPr>
          <p:nvPr/>
        </p:nvPicPr>
        <p:blipFill>
          <a:blip r:embed="rId6">
            <a:lum/>
            <a:alphaModFix/>
          </a:blip>
          <a:srcRect l="20952" t="21403" r="20233" b="30123"/>
          <a:stretch>
            <a:fillRect/>
          </a:stretch>
        </p:blipFill>
        <p:spPr>
          <a:xfrm>
            <a:off x="6071760" y="4041359"/>
            <a:ext cx="705600" cy="699480"/>
          </a:xfrm>
          <a:prstGeom prst="rect">
            <a:avLst/>
          </a:prstGeom>
          <a:noFill/>
          <a:ln>
            <a:noFill/>
          </a:ln>
        </p:spPr>
      </p:pic>
      <p:pic>
        <p:nvPicPr>
          <p:cNvPr id="6" name="B"/>
          <p:cNvPicPr>
            <a:picLocks noChangeAspect="1"/>
          </p:cNvPicPr>
          <p:nvPr/>
        </p:nvPicPr>
        <p:blipFill>
          <a:blip r:embed="rId7">
            <a:lum/>
            <a:alphaModFix/>
          </a:blip>
          <a:srcRect l="20958" t="21702" r="20040" b="30248"/>
          <a:stretch>
            <a:fillRect/>
          </a:stretch>
        </p:blipFill>
        <p:spPr>
          <a:xfrm>
            <a:off x="2832840" y="2762640"/>
            <a:ext cx="693719" cy="693719"/>
          </a:xfrm>
          <a:prstGeom prst="rect">
            <a:avLst/>
          </a:prstGeom>
          <a:noFill/>
          <a:ln>
            <a:noFill/>
          </a:ln>
        </p:spPr>
      </p:pic>
      <p:pic>
        <p:nvPicPr>
          <p:cNvPr id="7" name="A"/>
          <p:cNvPicPr>
            <a:picLocks noChangeAspect="1"/>
          </p:cNvPicPr>
          <p:nvPr/>
        </p:nvPicPr>
        <p:blipFill>
          <a:blip r:embed="rId8">
            <a:lum/>
            <a:alphaModFix/>
          </a:blip>
          <a:srcRect l="22180" t="21710" r="21460" b="29599"/>
          <a:stretch>
            <a:fillRect/>
          </a:stretch>
        </p:blipFill>
        <p:spPr>
          <a:xfrm>
            <a:off x="8658720" y="158760"/>
            <a:ext cx="703440" cy="705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dur="indefinite" nodeType="interactiveSeq">
                <p:childTnLst>
                  <p:par>
                    <p:cTn id="4" fill="hold">
                      <p:stCondLst>
                        <p:cond evt="onBegin" delay="0">
                          <p:tn val="3"/>
                        </p:cond>
                      </p:stCondLst>
                      <p:childTnLst>
                        <p:par>
                          <p:cTn id="5" fill="hold">
                            <p:stCondLst>
                              <p:cond delay="0"/>
                            </p:stCondLst>
                            <p:childTnLst>
                              <p:par>
                                <p:cTn id="6" presetClass="exit" fill="hold" nodeType="clickEffect">
                                  <p:stCondLst>
                                    <p:cond delay="0"/>
                                  </p:stCondLst>
                                  <p:childTnLst>
                                    <p:animEffect transition="out" filter="circle(in)">
                                      <p:cBhvr>
                                        <p:cTn id="7" dur="2000"/>
                                        <p:tgtEl>
                                          <p:spTgt spid="7"/>
                                        </p:tgtEl>
                                      </p:cBhvr>
                                    </p:animEffect>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dur="indefinite" nodeType="interactiveSeq">
                <p:childTnLst>
                  <p:par>
                    <p:cTn id="10" fill="hold">
                      <p:stCondLst>
                        <p:cond evt="onBegin" delay="0">
                          <p:tn val="9"/>
                        </p:cond>
                      </p:stCondLst>
                      <p:childTnLst>
                        <p:par>
                          <p:cTn id="11" fill="hold">
                            <p:stCondLst>
                              <p:cond delay="0"/>
                            </p:stCondLst>
                            <p:childTnLst>
                              <p:par>
                                <p:cTn id="12" presetClass="exit" fill="hold" nodeType="clickEffect">
                                  <p:stCondLst>
                                    <p:cond delay="0"/>
                                  </p:stCondLst>
                                  <p:childTnLst>
                                    <p:animEffect transition="out" filter="circle(in)">
                                      <p:cBhvr>
                                        <p:cTn id="13" dur="2000"/>
                                        <p:tgtEl>
                                          <p:spTgt spid="6"/>
                                        </p:tgtEl>
                                      </p:cBhvr>
                                    </p:animEffect>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dur="indefinite" nodeType="interactiveSeq">
                <p:childTnLst>
                  <p:par>
                    <p:cTn id="16" fill="hold">
                      <p:stCondLst>
                        <p:cond evt="onBegin" delay="0">
                          <p:tn val="15"/>
                        </p:cond>
                      </p:stCondLst>
                      <p:childTnLst>
                        <p:par>
                          <p:cTn id="17" fill="hold">
                            <p:stCondLst>
                              <p:cond delay="0"/>
                            </p:stCondLst>
                            <p:childTnLst>
                              <p:par>
                                <p:cTn id="18" presetClass="exit" fill="hold" nodeType="clickEffect">
                                  <p:stCondLst>
                                    <p:cond delay="0"/>
                                  </p:stCondLst>
                                  <p:childTnLst>
                                    <p:animEffect transition="out" filter="circle(in)">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dur="indefinite" nodeType="interactiveSeq">
                <p:childTnLst>
                  <p:par>
                    <p:cTn id="22" fill="hold">
                      <p:stCondLst>
                        <p:cond evt="onBegin" delay="0">
                          <p:tn val="21"/>
                        </p:cond>
                      </p:stCondLst>
                      <p:childTnLst>
                        <p:par>
                          <p:cTn id="23" fill="hold">
                            <p:stCondLst>
                              <p:cond delay="0"/>
                            </p:stCondLst>
                            <p:childTnLst>
                              <p:par>
                                <p:cTn id="24" presetClass="exit" fill="hold" nodeType="clickEffect">
                                  <p:stCondLst>
                                    <p:cond delay="0"/>
                                  </p:stCondLst>
                                  <p:childTnLst>
                                    <p:animEffect transition="out" filter="circle(in)">
                                      <p:cBhvr>
                                        <p:cTn id="25" dur="2000"/>
                                        <p:tgtEl>
                                          <p:spTgt spid="4"/>
                                        </p:tgtEl>
                                      </p:cBhvr>
                                    </p:animEffect>
                                    <p:set>
                                      <p:cBhvr>
                                        <p:cTn id="2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dur="indefinite" nodeType="interactiveSeq">
                <p:childTnLst>
                  <p:par>
                    <p:cTn id="28" fill="hold">
                      <p:stCondLst>
                        <p:cond evt="onBegin" delay="0">
                          <p:tn val="27"/>
                        </p:cond>
                      </p:stCondLst>
                      <p:childTnLst>
                        <p:par>
                          <p:cTn id="29" fill="hold">
                            <p:stCondLst>
                              <p:cond delay="0"/>
                            </p:stCondLst>
                            <p:childTnLst>
                              <p:par>
                                <p:cTn id="30" presetClass="exit" fill="hold" nodeType="clickEffect">
                                  <p:stCondLst>
                                    <p:cond delay="0"/>
                                  </p:stCondLst>
                                  <p:childTnLst>
                                    <p:animEffect transition="out" filter="circle(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name="page26">
    <p:spTree>
      <p:nvGrpSpPr>
        <p:cNvPr id="1" name=""/>
        <p:cNvGrpSpPr/>
        <p:nvPr/>
      </p:nvGrpSpPr>
      <p:grpSpPr>
        <a:xfrm>
          <a:off x="0" y="0"/>
          <a:ext cx="0" cy="0"/>
          <a:chOff x="0" y="0"/>
          <a:chExt cx="0" cy="0"/>
        </a:xfrm>
      </p:grpSpPr>
      <p:pic>
        <p:nvPicPr>
          <p:cNvPr id="2" name="Grafik 2"/>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pic>
        <p:nvPicPr>
          <p:cNvPr id="3" name="E"/>
          <p:cNvPicPr>
            <a:picLocks noChangeAspect="1"/>
          </p:cNvPicPr>
          <p:nvPr/>
        </p:nvPicPr>
        <p:blipFill>
          <a:blip r:embed="rId4">
            <a:lum/>
            <a:alphaModFix/>
          </a:blip>
          <a:srcRect l="19777" t="21702" r="19683" b="30023"/>
          <a:stretch>
            <a:fillRect/>
          </a:stretch>
        </p:blipFill>
        <p:spPr>
          <a:xfrm>
            <a:off x="8651160" y="4697279"/>
            <a:ext cx="696599" cy="696599"/>
          </a:xfrm>
          <a:prstGeom prst="rect">
            <a:avLst/>
          </a:prstGeom>
          <a:noFill/>
          <a:ln>
            <a:noFill/>
          </a:ln>
        </p:spPr>
      </p:pic>
      <p:pic>
        <p:nvPicPr>
          <p:cNvPr id="4" name="D"/>
          <p:cNvPicPr>
            <a:picLocks noChangeAspect="1"/>
          </p:cNvPicPr>
          <p:nvPr/>
        </p:nvPicPr>
        <p:blipFill>
          <a:blip r:embed="rId5">
            <a:lum/>
            <a:alphaModFix/>
          </a:blip>
          <a:srcRect l="21662" t="21303" r="20386" b="29998"/>
          <a:stretch>
            <a:fillRect/>
          </a:stretch>
        </p:blipFill>
        <p:spPr>
          <a:xfrm>
            <a:off x="6068160" y="3415320"/>
            <a:ext cx="702720" cy="702720"/>
          </a:xfrm>
          <a:prstGeom prst="rect">
            <a:avLst/>
          </a:prstGeom>
          <a:noFill/>
          <a:ln>
            <a:noFill/>
          </a:ln>
        </p:spPr>
      </p:pic>
      <p:pic>
        <p:nvPicPr>
          <p:cNvPr id="5" name="C"/>
          <p:cNvPicPr>
            <a:picLocks noChangeAspect="1"/>
          </p:cNvPicPr>
          <p:nvPr/>
        </p:nvPicPr>
        <p:blipFill>
          <a:blip r:embed="rId6">
            <a:lum/>
            <a:alphaModFix/>
          </a:blip>
          <a:srcRect l="20952" t="21403" r="20233" b="30123"/>
          <a:stretch>
            <a:fillRect/>
          </a:stretch>
        </p:blipFill>
        <p:spPr>
          <a:xfrm>
            <a:off x="5403960" y="2742840"/>
            <a:ext cx="705600" cy="699480"/>
          </a:xfrm>
          <a:prstGeom prst="rect">
            <a:avLst/>
          </a:prstGeom>
          <a:noFill/>
          <a:ln>
            <a:noFill/>
          </a:ln>
        </p:spPr>
      </p:pic>
      <p:pic>
        <p:nvPicPr>
          <p:cNvPr id="6" name="B"/>
          <p:cNvPicPr>
            <a:picLocks noChangeAspect="1"/>
          </p:cNvPicPr>
          <p:nvPr/>
        </p:nvPicPr>
        <p:blipFill>
          <a:blip r:embed="rId7">
            <a:lum/>
            <a:alphaModFix/>
          </a:blip>
          <a:srcRect l="20958" t="21702" r="20040" b="30248"/>
          <a:stretch>
            <a:fillRect/>
          </a:stretch>
        </p:blipFill>
        <p:spPr>
          <a:xfrm>
            <a:off x="3483360" y="1487880"/>
            <a:ext cx="693719" cy="693719"/>
          </a:xfrm>
          <a:prstGeom prst="rect">
            <a:avLst/>
          </a:prstGeom>
          <a:noFill/>
          <a:ln>
            <a:noFill/>
          </a:ln>
        </p:spPr>
      </p:pic>
      <p:pic>
        <p:nvPicPr>
          <p:cNvPr id="7" name="A"/>
          <p:cNvPicPr>
            <a:picLocks noChangeAspect="1"/>
          </p:cNvPicPr>
          <p:nvPr/>
        </p:nvPicPr>
        <p:blipFill>
          <a:blip r:embed="rId8">
            <a:lum/>
            <a:alphaModFix/>
          </a:blip>
          <a:srcRect l="22180" t="21710" r="21460" b="29599"/>
          <a:stretch>
            <a:fillRect/>
          </a:stretch>
        </p:blipFill>
        <p:spPr>
          <a:xfrm>
            <a:off x="3483360" y="823680"/>
            <a:ext cx="703440" cy="705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dur="indefinite" nodeType="interactiveSeq">
                <p:childTnLst>
                  <p:par>
                    <p:cTn id="4" fill="hold">
                      <p:stCondLst>
                        <p:cond evt="onBegin" delay="0">
                          <p:tn val="3"/>
                        </p:cond>
                      </p:stCondLst>
                      <p:childTnLst>
                        <p:par>
                          <p:cTn id="5" fill="hold">
                            <p:stCondLst>
                              <p:cond delay="0"/>
                            </p:stCondLst>
                            <p:childTnLst>
                              <p:par>
                                <p:cTn id="6" presetClass="exit" fill="hold" nodeType="clickEffect">
                                  <p:stCondLst>
                                    <p:cond delay="0"/>
                                  </p:stCondLst>
                                  <p:childTnLst>
                                    <p:animEffect transition="out" filter="circle(in)">
                                      <p:cBhvr>
                                        <p:cTn id="7" dur="2000"/>
                                        <p:tgtEl>
                                          <p:spTgt spid="7"/>
                                        </p:tgtEl>
                                      </p:cBhvr>
                                    </p:animEffect>
                                    <p:set>
                                      <p:cBhvr>
                                        <p:cTn id="8"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dur="indefinite" nodeType="interactiveSeq">
                <p:childTnLst>
                  <p:par>
                    <p:cTn id="10" fill="hold">
                      <p:stCondLst>
                        <p:cond evt="onBegin" delay="0">
                          <p:tn val="9"/>
                        </p:cond>
                      </p:stCondLst>
                      <p:childTnLst>
                        <p:par>
                          <p:cTn id="11" fill="hold">
                            <p:stCondLst>
                              <p:cond delay="0"/>
                            </p:stCondLst>
                            <p:childTnLst>
                              <p:par>
                                <p:cTn id="12" presetClass="exit" fill="hold" nodeType="clickEffect">
                                  <p:stCondLst>
                                    <p:cond delay="0"/>
                                  </p:stCondLst>
                                  <p:childTnLst>
                                    <p:animEffect transition="out" filter="circle(in)">
                                      <p:cBhvr>
                                        <p:cTn id="13" dur="2000"/>
                                        <p:tgtEl>
                                          <p:spTgt spid="6"/>
                                        </p:tgtEl>
                                      </p:cBhvr>
                                    </p:animEffect>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dur="indefinite" nodeType="interactiveSeq">
                <p:childTnLst>
                  <p:par>
                    <p:cTn id="16" fill="hold">
                      <p:stCondLst>
                        <p:cond evt="onBegin" delay="0">
                          <p:tn val="15"/>
                        </p:cond>
                      </p:stCondLst>
                      <p:childTnLst>
                        <p:par>
                          <p:cTn id="17" fill="hold">
                            <p:stCondLst>
                              <p:cond delay="0"/>
                            </p:stCondLst>
                            <p:childTnLst>
                              <p:par>
                                <p:cTn id="18" presetClass="exit" fill="hold" nodeType="clickEffect">
                                  <p:stCondLst>
                                    <p:cond delay="0"/>
                                  </p:stCondLst>
                                  <p:childTnLst>
                                    <p:animEffect transition="out" filter="circle(in)">
                                      <p:cBhvr>
                                        <p:cTn id="19" dur="2000"/>
                                        <p:tgtEl>
                                          <p:spTgt spid="5"/>
                                        </p:tgtEl>
                                      </p:cBhvr>
                                    </p:animEffect>
                                    <p:set>
                                      <p:cBhvr>
                                        <p:cTn id="2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dur="indefinite" nodeType="interactiveSeq">
                <p:childTnLst>
                  <p:par>
                    <p:cTn id="22" fill="hold">
                      <p:stCondLst>
                        <p:cond evt="onBegin" delay="0">
                          <p:tn val="21"/>
                        </p:cond>
                      </p:stCondLst>
                      <p:childTnLst>
                        <p:par>
                          <p:cTn id="23" fill="hold">
                            <p:stCondLst>
                              <p:cond delay="0"/>
                            </p:stCondLst>
                            <p:childTnLst>
                              <p:par>
                                <p:cTn id="24" presetClass="exit" fill="hold" nodeType="clickEffect">
                                  <p:stCondLst>
                                    <p:cond delay="0"/>
                                  </p:stCondLst>
                                  <p:childTnLst>
                                    <p:animEffect transition="out" filter="circle(in)">
                                      <p:cBhvr>
                                        <p:cTn id="25" dur="2000"/>
                                        <p:tgtEl>
                                          <p:spTgt spid="4"/>
                                        </p:tgtEl>
                                      </p:cBhvr>
                                    </p:animEffect>
                                    <p:set>
                                      <p:cBhvr>
                                        <p:cTn id="26"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dur="indefinite" nodeType="interactiveSeq">
                <p:childTnLst>
                  <p:par>
                    <p:cTn id="28" fill="hold">
                      <p:stCondLst>
                        <p:cond evt="onBegin" delay="0">
                          <p:tn val="27"/>
                        </p:cond>
                      </p:stCondLst>
                      <p:childTnLst>
                        <p:par>
                          <p:cTn id="29" fill="hold">
                            <p:stCondLst>
                              <p:cond delay="0"/>
                            </p:stCondLst>
                            <p:childTnLst>
                              <p:par>
                                <p:cTn id="30" presetClass="exit" fill="hold" nodeType="clickEffect">
                                  <p:stCondLst>
                                    <p:cond delay="0"/>
                                  </p:stCondLst>
                                  <p:childTnLst>
                                    <p:animEffect transition="out" filter="circle(in)">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name="page27">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name="page28">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name="page29">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pic>
        <p:nvPicPr>
          <p:cNvPr id="2" name="Grafik 2"/>
          <p:cNvPicPr>
            <a:picLocks noChangeAspect="1"/>
          </p:cNvPicPr>
          <p:nvPr/>
        </p:nvPicPr>
        <p:blipFill>
          <a:blip r:embed="rId3">
            <a:lum/>
            <a:alphaModFix/>
          </a:blip>
          <a:srcRect/>
          <a:stretch>
            <a:fillRect/>
          </a:stretch>
        </p:blipFill>
        <p:spPr>
          <a:xfrm>
            <a:off x="0" y="1800"/>
            <a:ext cx="12194639" cy="68558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page30">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4639" cy="68558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pic>
        <p:nvPicPr>
          <p:cNvPr id="2" name="Grafik 1"/>
          <p:cNvPicPr>
            <a:picLocks noChangeAspect="1"/>
          </p:cNvPicPr>
          <p:nvPr/>
        </p:nvPicPr>
        <p:blipFill>
          <a:blip r:embed="rId3">
            <a:lum/>
            <a:alphaModFix/>
          </a:blip>
          <a:srcRect/>
          <a:stretch>
            <a:fillRect/>
          </a:stretch>
        </p:blipFill>
        <p:spPr>
          <a:xfrm>
            <a:off x="0" y="1800"/>
            <a:ext cx="12191760" cy="6854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Standard">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889</Words>
  <Application>Microsoft Office PowerPoint</Application>
  <PresentationFormat>Bildschirmpräsentation (4:3)</PresentationFormat>
  <Paragraphs>77</Paragraphs>
  <Slides>30</Slides>
  <Notes>30</Notes>
  <HiddenSlides>0</HiddenSlides>
  <MMClips>0</MMClips>
  <ScaleCrop>false</ScaleCrop>
  <HeadingPairs>
    <vt:vector size="4" baseType="variant">
      <vt:variant>
        <vt:lpstr>Design</vt:lpstr>
      </vt:variant>
      <vt:variant>
        <vt:i4>1</vt:i4>
      </vt:variant>
      <vt:variant>
        <vt:lpstr>Folientitel</vt:lpstr>
      </vt:variant>
      <vt:variant>
        <vt:i4>30</vt:i4>
      </vt:variant>
    </vt:vector>
  </HeadingPairs>
  <TitlesOfParts>
    <vt:vector size="31" baseType="lpstr">
      <vt:lpstr>Standard</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Münstermann, Iris</dc:creator>
  <cp:lastModifiedBy>Münstermann, Iris</cp:lastModifiedBy>
  <cp:revision>2</cp:revision>
  <dcterms:modified xsi:type="dcterms:W3CDTF">2019-05-09T11:36:18Z</dcterms:modified>
</cp:coreProperties>
</file>