
<file path=[Content_Types].xml><?xml version="1.0" encoding="utf-8"?>
<Types xmlns="http://schemas.openxmlformats.org/package/2006/content-types"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5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3904AF-B359-48D0-9F19-E0C3691BFE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8B9E57B-A39D-4EA1-B52A-5B043EAB27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D8DA18-41B3-4B7D-9F58-41BFBEDA0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4CF6FC7-993D-4A6A-9088-A4C0D62D6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EDB6EDC-DFA1-4434-9EFE-2768325A4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6105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E8BA69-19FC-4654-945D-D27547EFE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6AC9DFC-8849-4520-81AD-01E7BCB017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1E0F75E-01E6-49E0-8D9F-F1EE8F87D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28B2B5B-837A-4B31-BDFD-45F901F55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9392406-0322-4F25-96FA-007B04398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2516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E0DD72D-ADBB-4BD9-8EFE-E267F786F4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5EBCEBB-7C2D-47A5-A9E2-946F3758C5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04BF813-1593-4120-8A54-399B0B8E9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7C9D8A9-C7DC-43B0-A237-D69F9E24A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911836E-BD42-423F-A3D5-F3CD56EA7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4649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9FE498-355B-4CBF-B492-4C8A5A56B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1C55A63-4955-4147-853F-D3FFB8EF07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363C150-F4A9-45E9-A363-B7E862613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020AB75-755E-4B99-BB3F-0972F90B4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9BF84A8-8C11-4E2B-90F7-8FE23608D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9813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59B905-0542-47A1-86F8-048B80E52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BAA033B-F887-4265-B26B-BF07DDA18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9A339F2-43F5-4A34-851C-332A116F3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F486670-0B3B-4624-B17D-A4F7C5F41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B867F42-8341-4B8C-8620-26D88BA03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3500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2C45B0-D0AF-4C1D-847B-0414387D5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9C7AB0C-C5A9-4CC5-8340-5622D8D653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3688C50-1DFD-4B01-AD5F-F1913AAF1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203D7D2-AEDB-4314-B7EB-C94F38A82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FF632ED-FE81-418B-8266-5C613BDC5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F67CE36-1C92-401F-8DF7-16740ED69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0186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89BD72-B6F4-4647-90D6-22667CB20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BE16F6C-993B-4404-8754-B1E5B91A9B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67F7C0F-E501-46B8-AC64-BE13A66CEE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F20CB19-EDC1-494F-80E0-D44A2EF842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F62EED4-2FA4-4E3A-9162-60218A1232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529A68D-4AEC-4195-8E7E-1CECFDB59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D2634AD-F970-47C2-8A6D-4A2169E3D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AFEFA1E-BB5E-4400-B1CB-2427FDACC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5325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A06D68-3075-4CE2-A71B-58F4A7986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85BAC23-B91E-485F-A336-E1D4C004E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0412CFD-216B-4D17-9F26-3D34685B8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C76AB95-D437-4ACD-93FE-AD2E07478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0925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63BD471-9721-480A-9694-1AEF7E2BC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8FC8B6E-3D27-4980-8FB8-55551AF15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21E5081-2C36-4B55-8C4C-2C315994A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0547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391485-9959-466D-AFFD-43141EFE3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B2527FD-A5EA-4D01-B674-274CB0B5D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E9EF9A1-21D6-41CB-BB6E-D969FC5BDE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D205756-F6BA-4C83-892F-1F4BE3D7C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01CF8C9-12D3-4A40-A2E1-8D4398C0E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51E32C6-9315-41D1-82AE-32767283A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2128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A344D8-1FF9-473B-8ECF-EF2ED2E4F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4E96309-6A47-4F50-A48E-74339941C5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1999B66-583A-4B7E-857E-A24D0F701B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230330F-CCA4-4C0D-99EF-7033DC3E8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487738B-992C-4208-83D0-E4923C30D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F75F97B-7685-4973-A140-E0B9256A0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265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747FB2F-C7D7-4F02-A14D-5AEB4C01B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93EF397-3EBC-4FB3-959D-8C6138E55E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4427B8D-AF8F-4CE0-AB4F-C0296E38D7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A346D01-35EE-43DB-AE40-A976847824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5B7A9E-C8EA-4F03-B664-C652502049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8232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slideLayout" Target="../slideLayouts/slideLayout2.xml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5" Type="http://schemas.microsoft.com/office/2007/relationships/media" Target="../media/media3.mp3"/><Relationship Id="rId15" Type="http://schemas.openxmlformats.org/officeDocument/2006/relationships/image" Target="../media/image2.png"/><Relationship Id="rId10" Type="http://schemas.openxmlformats.org/officeDocument/2006/relationships/audio" Target="../media/media5.mp3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fik 25">
            <a:extLst>
              <a:ext uri="{FF2B5EF4-FFF2-40B4-BE49-F238E27FC236}">
                <a16:creationId xmlns:a16="http://schemas.microsoft.com/office/drawing/2014/main" id="{3CEC6ACC-3D83-41AB-835A-4875F98195F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114" y="39617"/>
            <a:ext cx="9445771" cy="6778766"/>
          </a:xfrm>
          <a:prstGeom prst="rect">
            <a:avLst/>
          </a:prstGeom>
        </p:spPr>
      </p:pic>
      <p:pic>
        <p:nvPicPr>
          <p:cNvPr id="21" name="au17Sammel_Online_GSV_Hoerspur_Museum_leicht_1">
            <a:hlinkClick r:id="" action="ppaction://media"/>
            <a:extLst>
              <a:ext uri="{FF2B5EF4-FFF2-40B4-BE49-F238E27FC236}">
                <a16:creationId xmlns:a16="http://schemas.microsoft.com/office/drawing/2014/main" id="{11FC217F-040E-405A-9610-0277F933FF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431175" y="412750"/>
            <a:ext cx="342000" cy="342000"/>
          </a:xfrm>
          <a:prstGeom prst="rect">
            <a:avLst/>
          </a:prstGeom>
        </p:spPr>
      </p:pic>
      <p:pic>
        <p:nvPicPr>
          <p:cNvPr id="2" name="au17Sammel_Online_GSV_Hoerspur_Museum_leicht_16">
            <a:hlinkClick r:id="" action="ppaction://media"/>
            <a:extLst>
              <a:ext uri="{FF2B5EF4-FFF2-40B4-BE49-F238E27FC236}">
                <a16:creationId xmlns:a16="http://schemas.microsoft.com/office/drawing/2014/main" id="{CC518D96-239C-4183-967B-3ABD4187DBB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870325" y="1689100"/>
            <a:ext cx="342000" cy="342000"/>
          </a:xfrm>
          <a:prstGeom prst="rect">
            <a:avLst/>
          </a:prstGeom>
        </p:spPr>
      </p:pic>
      <p:pic>
        <p:nvPicPr>
          <p:cNvPr id="3" name="au17Sammel_Online_GSV_Hoerspur_Museum_leicht_17">
            <a:hlinkClick r:id="" action="ppaction://media"/>
            <a:extLst>
              <a:ext uri="{FF2B5EF4-FFF2-40B4-BE49-F238E27FC236}">
                <a16:creationId xmlns:a16="http://schemas.microsoft.com/office/drawing/2014/main" id="{4B7CC736-BE67-4AA3-8545-DE2C12799C9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851650" y="1689100"/>
            <a:ext cx="342000" cy="342000"/>
          </a:xfrm>
          <a:prstGeom prst="rect">
            <a:avLst/>
          </a:prstGeom>
        </p:spPr>
      </p:pic>
      <p:pic>
        <p:nvPicPr>
          <p:cNvPr id="4" name="au17Sammel_Online_GSV_Hoerspur_Museum_leicht_18">
            <a:hlinkClick r:id="" action="ppaction://media"/>
            <a:extLst>
              <a:ext uri="{FF2B5EF4-FFF2-40B4-BE49-F238E27FC236}">
                <a16:creationId xmlns:a16="http://schemas.microsoft.com/office/drawing/2014/main" id="{87A92159-9C20-49D9-903B-5A9864C6C78A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204200" y="3039375"/>
            <a:ext cx="342000" cy="342000"/>
          </a:xfrm>
          <a:prstGeom prst="rect">
            <a:avLst/>
          </a:prstGeom>
        </p:spPr>
      </p:pic>
      <p:pic>
        <p:nvPicPr>
          <p:cNvPr id="5" name="au17Sammel_Online_GSV_Hoerspur_Museum_leicht_19">
            <a:hlinkClick r:id="" action="ppaction://media"/>
            <a:extLst>
              <a:ext uri="{FF2B5EF4-FFF2-40B4-BE49-F238E27FC236}">
                <a16:creationId xmlns:a16="http://schemas.microsoft.com/office/drawing/2014/main" id="{FA2A8AD8-3C2D-4063-8CFF-A85A66EEA0D4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603500" y="5222875"/>
            <a:ext cx="342000" cy="342000"/>
          </a:xfrm>
          <a:prstGeom prst="rect">
            <a:avLst/>
          </a:prstGeom>
        </p:spPr>
      </p:pic>
      <p:pic>
        <p:nvPicPr>
          <p:cNvPr id="6" name="au17Sammel_Online_GSV_Hoerspur_Museum_leicht_20">
            <a:hlinkClick r:id="" action="ppaction://media"/>
            <a:extLst>
              <a:ext uri="{FF2B5EF4-FFF2-40B4-BE49-F238E27FC236}">
                <a16:creationId xmlns:a16="http://schemas.microsoft.com/office/drawing/2014/main" id="{4ED19601-3857-46B4-B86B-47B6B104781E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870325" y="3039375"/>
            <a:ext cx="342000" cy="342000"/>
          </a:xfrm>
          <a:prstGeom prst="rect">
            <a:avLst/>
          </a:prstGeom>
        </p:spPr>
      </p:pic>
      <p:pic>
        <p:nvPicPr>
          <p:cNvPr id="9" name="au17Sammel_Online_GSV_Hoerspur_Museum_leicht_20">
            <a:hlinkClick r:id="" action="ppaction://media"/>
            <a:extLst>
              <a:ext uri="{FF2B5EF4-FFF2-40B4-BE49-F238E27FC236}">
                <a16:creationId xmlns:a16="http://schemas.microsoft.com/office/drawing/2014/main" id="{C0B267B0-4818-4B4B-9F5A-901E2C068FAA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870325" y="4389650"/>
            <a:ext cx="342000" cy="342000"/>
          </a:xfrm>
          <a:prstGeom prst="rect">
            <a:avLst/>
          </a:prstGeom>
        </p:spPr>
      </p:pic>
      <p:pic>
        <p:nvPicPr>
          <p:cNvPr id="10" name="au17Sammel_Online_GSV_Hoerspur_Museum_leicht_20">
            <a:hlinkClick r:id="" action="ppaction://media"/>
            <a:extLst>
              <a:ext uri="{FF2B5EF4-FFF2-40B4-BE49-F238E27FC236}">
                <a16:creationId xmlns:a16="http://schemas.microsoft.com/office/drawing/2014/main" id="{2CE55992-1284-425D-B892-D2950FFE5389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766050" y="3580025"/>
            <a:ext cx="342000" cy="342000"/>
          </a:xfrm>
          <a:prstGeom prst="rect">
            <a:avLst/>
          </a:prstGeom>
        </p:spPr>
      </p:pic>
      <p:pic>
        <p:nvPicPr>
          <p:cNvPr id="11" name="au17Sammel_Online_GSV_Hoerspur_Museum_leicht_20">
            <a:hlinkClick r:id="" action="ppaction://media"/>
            <a:extLst>
              <a:ext uri="{FF2B5EF4-FFF2-40B4-BE49-F238E27FC236}">
                <a16:creationId xmlns:a16="http://schemas.microsoft.com/office/drawing/2014/main" id="{3E59D36E-95F6-4BB5-9501-52330143995C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718675" y="3922025"/>
            <a:ext cx="342000" cy="342000"/>
          </a:xfrm>
          <a:prstGeom prst="rect">
            <a:avLst/>
          </a:prstGeom>
        </p:spPr>
      </p:pic>
      <p:pic>
        <p:nvPicPr>
          <p:cNvPr id="12" name="au17Sammel_Online_GSV_Hoerspur_Museum_leicht_20">
            <a:hlinkClick r:id="" action="ppaction://media"/>
            <a:extLst>
              <a:ext uri="{FF2B5EF4-FFF2-40B4-BE49-F238E27FC236}">
                <a16:creationId xmlns:a16="http://schemas.microsoft.com/office/drawing/2014/main" id="{54CB8900-3478-4544-BDD8-B26A5B9299E1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766050" y="5769875"/>
            <a:ext cx="342000" cy="342000"/>
          </a:xfrm>
          <a:prstGeom prst="rect">
            <a:avLst/>
          </a:prstGeom>
        </p:spPr>
      </p:pic>
      <p:pic>
        <p:nvPicPr>
          <p:cNvPr id="13" name="au17Sammel_Online_GSV_Hoerspur_Museum_leicht_20">
            <a:hlinkClick r:id="" action="ppaction://media"/>
            <a:extLst>
              <a:ext uri="{FF2B5EF4-FFF2-40B4-BE49-F238E27FC236}">
                <a16:creationId xmlns:a16="http://schemas.microsoft.com/office/drawing/2014/main" id="{B9103C6A-4E53-49B4-B5CC-50AD7AAAC8C5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687450" y="1689100"/>
            <a:ext cx="342000" cy="3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04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4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25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60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57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Breitbild</PresentationFormat>
  <Paragraphs>0</Paragraphs>
  <Slides>1</Slides>
  <Notes>0</Notes>
  <HiddenSlides>0</HiddenSlides>
  <MMClips>11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Hörspurgeschichte Diebstahl im Museum</dc:title>
  <dc:creator/>
  <cp:keywords>Hörspurgeschichte, sinnentnehmendes Hören, Hörverstehen</cp:keywords>
  <cp:lastModifiedBy/>
  <cp:revision>1</cp:revision>
  <dcterms:created xsi:type="dcterms:W3CDTF">2020-05-19T09:08:45Z</dcterms:created>
  <dcterms:modified xsi:type="dcterms:W3CDTF">2020-05-19T09:35:51Z</dcterms:modified>
</cp:coreProperties>
</file>