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318" r:id="rId10"/>
    <p:sldId id="319" r:id="rId11"/>
    <p:sldId id="320" r:id="rId12"/>
    <p:sldId id="263" r:id="rId13"/>
    <p:sldId id="264" r:id="rId14"/>
    <p:sldId id="265" r:id="rId15"/>
    <p:sldId id="324" r:id="rId16"/>
    <p:sldId id="325" r:id="rId17"/>
    <p:sldId id="326" r:id="rId18"/>
    <p:sldId id="293" r:id="rId19"/>
    <p:sldId id="294" r:id="rId20"/>
    <p:sldId id="295" r:id="rId21"/>
    <p:sldId id="296" r:id="rId22"/>
    <p:sldId id="297" r:id="rId23"/>
    <p:sldId id="298" r:id="rId24"/>
    <p:sldId id="284" r:id="rId25"/>
    <p:sldId id="285" r:id="rId26"/>
    <p:sldId id="286" r:id="rId27"/>
    <p:sldId id="266" r:id="rId28"/>
    <p:sldId id="267" r:id="rId29"/>
    <p:sldId id="268" r:id="rId30"/>
    <p:sldId id="275" r:id="rId31"/>
    <p:sldId id="276" r:id="rId32"/>
    <p:sldId id="277" r:id="rId33"/>
    <p:sldId id="321" r:id="rId34"/>
    <p:sldId id="322" r:id="rId35"/>
    <p:sldId id="323" r:id="rId36"/>
    <p:sldId id="278" r:id="rId37"/>
    <p:sldId id="279" r:id="rId38"/>
    <p:sldId id="280" r:id="rId39"/>
    <p:sldId id="281" r:id="rId40"/>
    <p:sldId id="282" r:id="rId41"/>
    <p:sldId id="283" r:id="rId42"/>
    <p:sldId id="290" r:id="rId43"/>
    <p:sldId id="291" r:id="rId44"/>
    <p:sldId id="292" r:id="rId45"/>
    <p:sldId id="287" r:id="rId46"/>
    <p:sldId id="288" r:id="rId47"/>
    <p:sldId id="289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272" r:id="rId61"/>
    <p:sldId id="273" r:id="rId62"/>
    <p:sldId id="274" r:id="rId63"/>
    <p:sldId id="311" r:id="rId64"/>
    <p:sldId id="312" r:id="rId65"/>
    <p:sldId id="313" r:id="rId66"/>
    <p:sldId id="314" r:id="rId67"/>
    <p:sldId id="315" r:id="rId68"/>
    <p:sldId id="316" r:id="rId69"/>
    <p:sldId id="317" r:id="rId7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9986D-216F-D342-EFF9-559143B35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D1E0C3A-A1F8-2017-BA2E-431312188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7D7916-8F87-F99D-7C69-DB018E610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D122B1-7F85-177D-4D66-81843709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FD9F73-8CB0-71A8-0875-1DDADABD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735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6BEFE-DB09-681E-3768-8E9D58C6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599FF3-7FE8-3083-A0E8-95722DAB4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B4BD16-B540-1EA3-91F1-CD9B1683A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F17253-79C9-0D5E-4E73-C33ADCAD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19ABF0-29AC-5510-7335-91968066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78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653C5BE-07F2-619B-C366-821E10D32D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6B33D5F-DC8B-5549-5126-DC6508E2C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A152F3-CD6F-2092-3D3C-FFF432BE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0C464C-536A-1349-FE0D-24606A60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63458D-DB38-B9D7-25BF-6686362F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411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9986D-216F-D342-EFF9-559143B35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D1E0C3A-A1F8-2017-BA2E-431312188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7D7916-8F87-F99D-7C69-DB018E610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D122B1-7F85-177D-4D66-81843709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FD9F73-8CB0-71A8-0875-1DDADABD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687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06D59-5DF0-C6D7-C83A-3B30B94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F9969C-CAEB-9EDA-3613-906D70471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9CF36F-A83D-5E26-9B95-E1B7B2B01B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B93DD9-B9C6-CFDE-9FFA-24458C49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268B31-B1DD-E1FF-2118-19C317C9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81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F58D6-B242-1E29-A803-E011A5A3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1074ED-687D-AA1B-E433-DEF7CB66E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B98660-FE3B-1BAA-B16E-FA80B58D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5CBD96-ED90-7D55-8F1A-3FBE22DA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B19831-6576-53FE-0762-3F108E79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677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64D742-4538-BF61-2B21-C2079BB2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33C54F-6156-AC5E-4DF9-442C17AE4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1ADD84-D325-1BBE-6D1C-D0ED45BE0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C9F7C6-7886-03C8-4E99-96DCD844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0A1C8D-9214-49DC-D229-A7FCA1E3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811668-CF2B-FEB7-39DA-752E0CAC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523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6B10F-FA0E-2920-8163-A960D436C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1EA671-61ED-E5FA-1BBF-A47B53D96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7CDBBE-5245-E3F5-8CA3-020DDEC9A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CB9FF9-C41C-F346-EBFF-7385FB458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78FD4A-BE31-9353-70A4-67880A91F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31AF9E-9569-37F3-98A1-1C6D1D2D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C8686A7-5990-7E2D-56F6-51D257A2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90B837-D584-FA61-C4F9-C9988BDD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505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9F488-3BDF-9231-3205-EDB5C3FBC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ADA2FF-4701-283A-1676-98C8D633CC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7AD3AF-DE3B-4D5E-709F-C53A6A21D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67A7C-7733-33CD-8505-99D97C2F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120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578BE9D-FA02-81E6-FCB1-A6F90260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7518D5-FD0A-06B3-9429-898B9B5A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53EE1E-9392-9D85-9D83-FBC9B5C1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0552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91A5A-4895-2269-4C2E-012AC92FA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16856-FA67-9012-C9A1-974AEFA54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8B7401-3419-EB0A-922E-F6DC754B5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037D71-A434-DFFC-9E2D-718C4E86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B196CF-18BB-14FC-66C7-C7489E33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F16BA4-03CF-4C41-232D-27214C9E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50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06D59-5DF0-C6D7-C83A-3B30B94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F9969C-CAEB-9EDA-3613-906D70471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9CF36F-A83D-5E26-9B95-E1B7B2B01B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B93DD9-B9C6-CFDE-9FFA-24458C49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268B31-B1DD-E1FF-2118-19C317C9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228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62EF4-1F18-9769-AF08-559902A4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A58D20-390B-520D-B85B-779A36287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5B44C3-0D9F-F970-7071-22050A7D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823E12-5C9A-B621-A3E5-67251719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2B8C6A-3C9F-EF79-21D0-4AFCE1D2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CF449D-9D44-E5BF-8772-628787C0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565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6BEFE-DB09-681E-3768-8E9D58C6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599FF3-7FE8-3083-A0E8-95722DAB4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B4BD16-B540-1EA3-91F1-CD9B1683A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F17253-79C9-0D5E-4E73-C33ADCAD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19ABF0-29AC-5510-7335-91968066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121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653C5BE-07F2-619B-C366-821E10D32D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6B33D5F-DC8B-5549-5126-DC6508E2C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A152F3-CD6F-2092-3D3C-FFF432BE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0C464C-536A-1349-FE0D-24606A60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63458D-DB38-B9D7-25BF-6686362F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30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F58D6-B242-1E29-A803-E011A5A3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1074ED-687D-AA1B-E433-DEF7CB66E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B98660-FE3B-1BAA-B16E-FA80B58D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5CBD96-ED90-7D55-8F1A-3FBE22DA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B19831-6576-53FE-0762-3F108E79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0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64D742-4538-BF61-2B21-C2079BB2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33C54F-6156-AC5E-4DF9-442C17AE4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1ADD84-D325-1BBE-6D1C-D0ED45BE0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C9F7C6-7886-03C8-4E99-96DCD844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0A1C8D-9214-49DC-D229-A7FCA1E3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811668-CF2B-FEB7-39DA-752E0CAC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31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6B10F-FA0E-2920-8163-A960D436C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1EA671-61ED-E5FA-1BBF-A47B53D96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7CDBBE-5245-E3F5-8CA3-020DDEC9A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CB9FF9-C41C-F346-EBFF-7385FB458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78FD4A-BE31-9353-70A4-67880A91F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31AF9E-9569-37F3-98A1-1C6D1D2D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C8686A7-5990-7E2D-56F6-51D257A2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90B837-D584-FA61-C4F9-C9988BDD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09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9F488-3BDF-9231-3205-EDB5C3FBC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ADA2FF-4701-283A-1676-98C8D633CC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7AD3AF-DE3B-4D5E-709F-C53A6A21D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67A7C-7733-33CD-8505-99D97C2F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381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578BE9D-FA02-81E6-FCB1-A6F90260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7518D5-FD0A-06B3-9429-898B9B5A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53EE1E-9392-9D85-9D83-FBC9B5C1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29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91A5A-4895-2269-4C2E-012AC92FA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16856-FA67-9012-C9A1-974AEFA54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8B7401-3419-EB0A-922E-F6DC754B5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037D71-A434-DFFC-9E2D-718C4E86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B196CF-18BB-14FC-66C7-C7489E33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F16BA4-03CF-4C41-232D-27214C9E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68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62EF4-1F18-9769-AF08-559902A4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A58D20-390B-520D-B85B-779A36287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5B44C3-0D9F-F970-7071-22050A7D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823E12-5C9A-B621-A3E5-67251719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14.10.2024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2B8C6A-3C9F-EF79-21D0-4AFCE1D2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CF449D-9D44-E5BF-8772-628787C0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15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sv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9">
            <a:extLst>
              <a:ext uri="{FF2B5EF4-FFF2-40B4-BE49-F238E27FC236}">
                <a16:creationId xmlns:a16="http://schemas.microsoft.com/office/drawing/2014/main" id="{DEF43E7C-661C-F582-5883-17528452E7BA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DF32D2-874F-A805-4377-0CE9AF2C12A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0F1893C-6E29-9595-723E-B79FDCF4181A}"/>
              </a:ext>
            </a:extLst>
          </p:cNvPr>
          <p:cNvSpPr txBox="1"/>
          <p:nvPr userDrawn="1"/>
        </p:nvSpPr>
        <p:spPr>
          <a:xfrm>
            <a:off x="550863" y="6455150"/>
            <a:ext cx="7334576" cy="3322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tx1"/>
                </a:solidFill>
              </a:rPr>
              <a:t>© Ernst Klett Verlag GmbH, Stuttgart 2024 | Alle Rechte vorbehalten. | www.klett.de | www.grundschul-blog.de          Autorin: Silke Richter</a:t>
            </a:r>
            <a:br>
              <a:rPr lang="de-DE" sz="800" dirty="0">
                <a:solidFill>
                  <a:schemeClr val="tx1"/>
                </a:solidFill>
              </a:rPr>
            </a:br>
            <a:r>
              <a:rPr lang="de-DE" sz="800" dirty="0">
                <a:solidFill>
                  <a:schemeClr val="tx1"/>
                </a:solidFill>
              </a:rPr>
              <a:t>Abbildungen: stock.adobe.com | </a:t>
            </a:r>
            <a:r>
              <a:rPr lang="de-DE" sz="800" dirty="0" err="1">
                <a:solidFill>
                  <a:schemeClr val="tx1"/>
                </a:solidFill>
              </a:rPr>
              <a:t>MIRARTIilustrations</a:t>
            </a:r>
            <a:r>
              <a:rPr lang="de-DE" sz="800" dirty="0">
                <a:solidFill>
                  <a:schemeClr val="tx1"/>
                </a:solidFill>
              </a:rPr>
              <a:t> (Blitze); ShutterStock.com RF | NikWB (Stoppuhr) | </a:t>
            </a:r>
            <a:r>
              <a:rPr lang="de-DE" sz="800" dirty="0" err="1">
                <a:solidFill>
                  <a:schemeClr val="tx1"/>
                </a:solidFill>
              </a:rPr>
              <a:t>Belozersky</a:t>
            </a:r>
            <a:r>
              <a:rPr lang="de-DE" sz="800" dirty="0">
                <a:solidFill>
                  <a:schemeClr val="tx1"/>
                </a:solidFill>
              </a:rPr>
              <a:t> (Bücher) </a:t>
            </a:r>
            <a:br>
              <a:rPr lang="de-DE" sz="800" dirty="0">
                <a:solidFill>
                  <a:schemeClr val="tx1"/>
                </a:solidFill>
              </a:rPr>
            </a:br>
            <a:endParaRPr lang="de-DE" sz="800" dirty="0">
              <a:solidFill>
                <a:schemeClr val="tx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94B4B5A-D48F-9552-4EF0-73BE206DAE2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85439" y="4562631"/>
            <a:ext cx="1988150" cy="18040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95CFDAC-5033-0A95-99B1-5062A44BD59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20981560">
            <a:off x="9375219" y="4350610"/>
            <a:ext cx="2625307" cy="2386642"/>
          </a:xfrm>
          <a:prstGeom prst="rect">
            <a:avLst/>
          </a:prstGeom>
        </p:spPr>
      </p:pic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3BA8E112-9CCA-A88B-F36A-2BE5F4EB54FA}"/>
              </a:ext>
            </a:extLst>
          </p:cNvPr>
          <p:cNvGrpSpPr/>
          <p:nvPr userDrawn="1"/>
        </p:nvGrpSpPr>
        <p:grpSpPr>
          <a:xfrm>
            <a:off x="166381" y="4110623"/>
            <a:ext cx="2061012" cy="2293339"/>
            <a:chOff x="166381" y="4110623"/>
            <a:chExt cx="2061012" cy="2293339"/>
          </a:xfrm>
        </p:grpSpPr>
        <p:grpSp>
          <p:nvGrpSpPr>
            <p:cNvPr id="14" name="Grafik 11">
              <a:extLst>
                <a:ext uri="{FF2B5EF4-FFF2-40B4-BE49-F238E27FC236}">
                  <a16:creationId xmlns:a16="http://schemas.microsoft.com/office/drawing/2014/main" id="{87E9B504-6B7F-A721-EE44-9EF363B37FE3}"/>
                </a:ext>
              </a:extLst>
            </p:cNvPr>
            <p:cNvGrpSpPr/>
            <p:nvPr/>
          </p:nvGrpSpPr>
          <p:grpSpPr>
            <a:xfrm>
              <a:off x="166381" y="4110623"/>
              <a:ext cx="2061012" cy="2293339"/>
              <a:chOff x="166381" y="4110623"/>
              <a:chExt cx="2061012" cy="2293339"/>
            </a:xfrm>
          </p:grpSpPr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257AFFF0-481E-5077-54B7-FA03619F3DEE}"/>
                  </a:ext>
                </a:extLst>
              </p:cNvPr>
              <p:cNvSpPr/>
              <p:nvPr/>
            </p:nvSpPr>
            <p:spPr>
              <a:xfrm>
                <a:off x="166381" y="4110623"/>
                <a:ext cx="2056699" cy="2267967"/>
              </a:xfrm>
              <a:custGeom>
                <a:avLst/>
                <a:gdLst>
                  <a:gd name="connsiteX0" fmla="*/ 60556 w 2056699"/>
                  <a:gd name="connsiteY0" fmla="*/ 551933 h 2267967"/>
                  <a:gd name="connsiteX1" fmla="*/ 1293730 w 2056699"/>
                  <a:gd name="connsiteY1" fmla="*/ 5517 h 2267967"/>
                  <a:gd name="connsiteX2" fmla="*/ 1374830 w 2056699"/>
                  <a:gd name="connsiteY2" fmla="*/ 36577 h 2267967"/>
                  <a:gd name="connsiteX3" fmla="*/ 2056700 w 2056699"/>
                  <a:gd name="connsiteY3" fmla="*/ 1659145 h 2267967"/>
                  <a:gd name="connsiteX4" fmla="*/ 2046921 w 2056699"/>
                  <a:gd name="connsiteY4" fmla="*/ 1716950 h 2267967"/>
                  <a:gd name="connsiteX5" fmla="*/ 807132 w 2056699"/>
                  <a:gd name="connsiteY5" fmla="*/ 2267967 h 2267967"/>
                  <a:gd name="connsiteX6" fmla="*/ 741562 w 2056699"/>
                  <a:gd name="connsiteY6" fmla="*/ 2260202 h 2267967"/>
                  <a:gd name="connsiteX7" fmla="*/ 638894 w 2056699"/>
                  <a:gd name="connsiteY7" fmla="*/ 2188018 h 2267967"/>
                  <a:gd name="connsiteX8" fmla="*/ 21731 w 2056699"/>
                  <a:gd name="connsiteY8" fmla="*/ 719309 h 2267967"/>
                  <a:gd name="connsiteX9" fmla="*/ 50202 w 2056699"/>
                  <a:gd name="connsiteY9" fmla="*/ 557110 h 2267967"/>
                  <a:gd name="connsiteX10" fmla="*/ 60268 w 2056699"/>
                  <a:gd name="connsiteY10" fmla="*/ 552221 h 2267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56699" h="2267967">
                    <a:moveTo>
                      <a:pt x="60556" y="551933"/>
                    </a:moveTo>
                    <a:cubicBezTo>
                      <a:pt x="480433" y="365864"/>
                      <a:pt x="870689" y="193024"/>
                      <a:pt x="1293730" y="5517"/>
                    </a:cubicBezTo>
                    <a:cubicBezTo>
                      <a:pt x="1329966" y="-7712"/>
                      <a:pt x="1356712" y="2929"/>
                      <a:pt x="1374830" y="36577"/>
                    </a:cubicBezTo>
                    <a:cubicBezTo>
                      <a:pt x="1612377" y="601398"/>
                      <a:pt x="1818577" y="1092885"/>
                      <a:pt x="2056700" y="1659145"/>
                    </a:cubicBezTo>
                    <a:lnTo>
                      <a:pt x="2046921" y="1716950"/>
                    </a:lnTo>
                    <a:lnTo>
                      <a:pt x="807132" y="2267967"/>
                    </a:lnTo>
                    <a:lnTo>
                      <a:pt x="741562" y="2260202"/>
                    </a:lnTo>
                    <a:lnTo>
                      <a:pt x="638894" y="2188018"/>
                    </a:lnTo>
                    <a:lnTo>
                      <a:pt x="21731" y="719309"/>
                    </a:lnTo>
                    <a:cubicBezTo>
                      <a:pt x="-5590" y="654314"/>
                      <a:pt x="-17668" y="592771"/>
                      <a:pt x="50202" y="557110"/>
                    </a:cubicBezTo>
                    <a:cubicBezTo>
                      <a:pt x="53366" y="555384"/>
                      <a:pt x="56817" y="553659"/>
                      <a:pt x="60268" y="552221"/>
                    </a:cubicBezTo>
                    <a:close/>
                  </a:path>
                </a:pathLst>
              </a:custGeom>
              <a:solidFill>
                <a:srgbClr val="FFB423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A18F285F-620E-0DE1-E2B3-83CFED456742}"/>
                  </a:ext>
                </a:extLst>
              </p:cNvPr>
              <p:cNvSpPr/>
              <p:nvPr/>
            </p:nvSpPr>
            <p:spPr>
              <a:xfrm>
                <a:off x="811531" y="5592902"/>
                <a:ext cx="1363810" cy="741721"/>
              </a:xfrm>
              <a:custGeom>
                <a:avLst/>
                <a:gdLst>
                  <a:gd name="connsiteX0" fmla="*/ 67942 w 1363810"/>
                  <a:gd name="connsiteY0" fmla="*/ 541527 h 741721"/>
                  <a:gd name="connsiteX1" fmla="*/ 1289901 w 1363810"/>
                  <a:gd name="connsiteY1" fmla="*/ 0 h 741721"/>
                  <a:gd name="connsiteX2" fmla="*/ 1363811 w 1363810"/>
                  <a:gd name="connsiteY2" fmla="*/ 176003 h 741721"/>
                  <a:gd name="connsiteX3" fmla="*/ 99577 w 1363810"/>
                  <a:gd name="connsiteY3" fmla="*/ 735936 h 741721"/>
                  <a:gd name="connsiteX4" fmla="*/ 67654 w 1363810"/>
                  <a:gd name="connsiteY4" fmla="*/ 541527 h 741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3810" h="741721">
                    <a:moveTo>
                      <a:pt x="67942" y="541527"/>
                    </a:moveTo>
                    <a:lnTo>
                      <a:pt x="1289901" y="0"/>
                    </a:lnTo>
                    <a:cubicBezTo>
                      <a:pt x="1291914" y="83975"/>
                      <a:pt x="1306005" y="116760"/>
                      <a:pt x="1363811" y="176003"/>
                    </a:cubicBezTo>
                    <a:lnTo>
                      <a:pt x="99577" y="735936"/>
                    </a:lnTo>
                    <a:cubicBezTo>
                      <a:pt x="6398" y="776198"/>
                      <a:pt x="-52845" y="595018"/>
                      <a:pt x="67654" y="5415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704C795E-3CB4-2FAF-3567-8BA7104FC8FC}"/>
                  </a:ext>
                </a:extLst>
              </p:cNvPr>
              <p:cNvSpPr/>
              <p:nvPr/>
            </p:nvSpPr>
            <p:spPr>
              <a:xfrm>
                <a:off x="823681" y="5607281"/>
                <a:ext cx="1352235" cy="637006"/>
              </a:xfrm>
              <a:custGeom>
                <a:avLst/>
                <a:gdLst>
                  <a:gd name="connsiteX0" fmla="*/ 1290405 w 1352235"/>
                  <a:gd name="connsiteY0" fmla="*/ 77936 h 637006"/>
                  <a:gd name="connsiteX1" fmla="*/ 768146 w 1352235"/>
                  <a:gd name="connsiteY1" fmla="*/ 304843 h 637006"/>
                  <a:gd name="connsiteX2" fmla="*/ 1287241 w 1352235"/>
                  <a:gd name="connsiteY2" fmla="*/ 67008 h 637006"/>
                  <a:gd name="connsiteX3" fmla="*/ 1283503 w 1352235"/>
                  <a:gd name="connsiteY3" fmla="*/ 46302 h 637006"/>
                  <a:gd name="connsiteX4" fmla="*/ 59531 w 1352235"/>
                  <a:gd name="connsiteY4" fmla="*/ 588691 h 637006"/>
                  <a:gd name="connsiteX5" fmla="*/ 6327 w 1352235"/>
                  <a:gd name="connsiteY5" fmla="*/ 637006 h 637006"/>
                  <a:gd name="connsiteX6" fmla="*/ 0 w 1352235"/>
                  <a:gd name="connsiteY6" fmla="*/ 578626 h 637006"/>
                  <a:gd name="connsiteX7" fmla="*/ 30197 w 1352235"/>
                  <a:gd name="connsiteY7" fmla="*/ 555619 h 637006"/>
                  <a:gd name="connsiteX8" fmla="*/ 1283503 w 1352235"/>
                  <a:gd name="connsiteY8" fmla="*/ 4314 h 637006"/>
                  <a:gd name="connsiteX9" fmla="*/ 1284078 w 1352235"/>
                  <a:gd name="connsiteY9" fmla="*/ 0 h 637006"/>
                  <a:gd name="connsiteX10" fmla="*/ 1285516 w 1352235"/>
                  <a:gd name="connsiteY10" fmla="*/ 3451 h 637006"/>
                  <a:gd name="connsiteX11" fmla="*/ 1285516 w 1352235"/>
                  <a:gd name="connsiteY11" fmla="*/ 3451 h 637006"/>
                  <a:gd name="connsiteX12" fmla="*/ 1285516 w 1352235"/>
                  <a:gd name="connsiteY12" fmla="*/ 3451 h 637006"/>
                  <a:gd name="connsiteX13" fmla="*/ 1352236 w 1352235"/>
                  <a:gd name="connsiteY13" fmla="*/ 161912 h 637006"/>
                  <a:gd name="connsiteX14" fmla="*/ 1327216 w 1352235"/>
                  <a:gd name="connsiteY14" fmla="*/ 138905 h 637006"/>
                  <a:gd name="connsiteX15" fmla="*/ 912227 w 1352235"/>
                  <a:gd name="connsiteY15" fmla="*/ 318359 h 637006"/>
                  <a:gd name="connsiteX16" fmla="*/ 1319451 w 1352235"/>
                  <a:gd name="connsiteY16" fmla="*/ 129990 h 637006"/>
                  <a:gd name="connsiteX17" fmla="*/ 1304784 w 1352235"/>
                  <a:gd name="connsiteY17" fmla="*/ 108996 h 637006"/>
                  <a:gd name="connsiteX18" fmla="*/ 621764 w 1352235"/>
                  <a:gd name="connsiteY18" fmla="*/ 405498 h 637006"/>
                  <a:gd name="connsiteX19" fmla="*/ 1297594 w 1352235"/>
                  <a:gd name="connsiteY19" fmla="*/ 95479 h 637006"/>
                  <a:gd name="connsiteX20" fmla="*/ 1290980 w 1352235"/>
                  <a:gd name="connsiteY20" fmla="*/ 78511 h 637006"/>
                  <a:gd name="connsiteX21" fmla="*/ 1290980 w 1352235"/>
                  <a:gd name="connsiteY21" fmla="*/ 78511 h 637006"/>
                  <a:gd name="connsiteX22" fmla="*/ 107558 w 1352235"/>
                  <a:gd name="connsiteY22" fmla="*/ 596169 h 637006"/>
                  <a:gd name="connsiteX23" fmla="*/ 532037 w 1352235"/>
                  <a:gd name="connsiteY23" fmla="*/ 408087 h 637006"/>
                  <a:gd name="connsiteX24" fmla="*/ 107558 w 1352235"/>
                  <a:gd name="connsiteY24" fmla="*/ 596169 h 637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52235" h="637006">
                    <a:moveTo>
                      <a:pt x="1290405" y="77936"/>
                    </a:moveTo>
                    <a:lnTo>
                      <a:pt x="768146" y="304843"/>
                    </a:lnTo>
                    <a:lnTo>
                      <a:pt x="1287241" y="67008"/>
                    </a:lnTo>
                    <a:cubicBezTo>
                      <a:pt x="1285516" y="60393"/>
                      <a:pt x="1284365" y="53491"/>
                      <a:pt x="1283503" y="46302"/>
                    </a:cubicBezTo>
                    <a:lnTo>
                      <a:pt x="59531" y="588691"/>
                    </a:lnTo>
                    <a:cubicBezTo>
                      <a:pt x="41413" y="596744"/>
                      <a:pt x="14092" y="618888"/>
                      <a:pt x="6327" y="637006"/>
                    </a:cubicBezTo>
                    <a:lnTo>
                      <a:pt x="0" y="578626"/>
                    </a:lnTo>
                    <a:cubicBezTo>
                      <a:pt x="8052" y="569135"/>
                      <a:pt x="17830" y="561370"/>
                      <a:pt x="30197" y="555619"/>
                    </a:cubicBezTo>
                    <a:lnTo>
                      <a:pt x="1283503" y="4314"/>
                    </a:lnTo>
                    <a:lnTo>
                      <a:pt x="1284078" y="0"/>
                    </a:lnTo>
                    <a:lnTo>
                      <a:pt x="1285516" y="3451"/>
                    </a:lnTo>
                    <a:lnTo>
                      <a:pt x="1285516" y="3451"/>
                    </a:lnTo>
                    <a:cubicBezTo>
                      <a:pt x="1285516" y="3451"/>
                      <a:pt x="1285516" y="3451"/>
                      <a:pt x="1285516" y="3451"/>
                    </a:cubicBezTo>
                    <a:lnTo>
                      <a:pt x="1352236" y="161912"/>
                    </a:lnTo>
                    <a:cubicBezTo>
                      <a:pt x="1343033" y="154722"/>
                      <a:pt x="1334693" y="146957"/>
                      <a:pt x="1327216" y="138905"/>
                    </a:cubicBezTo>
                    <a:lnTo>
                      <a:pt x="912227" y="318359"/>
                    </a:lnTo>
                    <a:lnTo>
                      <a:pt x="1319451" y="129990"/>
                    </a:lnTo>
                    <a:cubicBezTo>
                      <a:pt x="1313987" y="123375"/>
                      <a:pt x="1309098" y="116185"/>
                      <a:pt x="1304784" y="108996"/>
                    </a:cubicBezTo>
                    <a:lnTo>
                      <a:pt x="621764" y="405498"/>
                    </a:lnTo>
                    <a:lnTo>
                      <a:pt x="1297594" y="95479"/>
                    </a:lnTo>
                    <a:cubicBezTo>
                      <a:pt x="1295006" y="90015"/>
                      <a:pt x="1292705" y="84263"/>
                      <a:pt x="1290980" y="78511"/>
                    </a:cubicBezTo>
                    <a:lnTo>
                      <a:pt x="1290980" y="78511"/>
                    </a:lnTo>
                    <a:close/>
                    <a:moveTo>
                      <a:pt x="107558" y="596169"/>
                    </a:moveTo>
                    <a:cubicBezTo>
                      <a:pt x="214253" y="571149"/>
                      <a:pt x="519670" y="414126"/>
                      <a:pt x="532037" y="408087"/>
                    </a:cubicBezTo>
                    <a:lnTo>
                      <a:pt x="107558" y="596169"/>
                    </a:lnTo>
                    <a:close/>
                  </a:path>
                </a:pathLst>
              </a:custGeom>
              <a:solidFill>
                <a:srgbClr val="B0B0B0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38BC3C6A-EDBC-0CD5-18BA-5F57FF3158FC}"/>
                  </a:ext>
                </a:extLst>
              </p:cNvPr>
              <p:cNvSpPr/>
              <p:nvPr/>
            </p:nvSpPr>
            <p:spPr>
              <a:xfrm>
                <a:off x="789659" y="5504037"/>
                <a:ext cx="1437733" cy="899925"/>
              </a:xfrm>
              <a:custGeom>
                <a:avLst/>
                <a:gdLst>
                  <a:gd name="connsiteX0" fmla="*/ 1320687 w 1437733"/>
                  <a:gd name="connsiteY0" fmla="*/ 108996 h 899925"/>
                  <a:gd name="connsiteX1" fmla="*/ 75146 w 1437733"/>
                  <a:gd name="connsiteY1" fmla="*/ 660876 h 899925"/>
                  <a:gd name="connsiteX2" fmla="*/ 41498 w 1437733"/>
                  <a:gd name="connsiteY2" fmla="*/ 712354 h 899925"/>
                  <a:gd name="connsiteX3" fmla="*/ 56741 w 1437733"/>
                  <a:gd name="connsiteY3" fmla="*/ 779937 h 899925"/>
                  <a:gd name="connsiteX4" fmla="*/ 94702 w 1437733"/>
                  <a:gd name="connsiteY4" fmla="*/ 838892 h 899925"/>
                  <a:gd name="connsiteX5" fmla="*/ 94702 w 1437733"/>
                  <a:gd name="connsiteY5" fmla="*/ 838892 h 899925"/>
                  <a:gd name="connsiteX6" fmla="*/ 154808 w 1437733"/>
                  <a:gd name="connsiteY6" fmla="*/ 849821 h 899925"/>
                  <a:gd name="connsiteX7" fmla="*/ 154808 w 1437733"/>
                  <a:gd name="connsiteY7" fmla="*/ 849821 h 899925"/>
                  <a:gd name="connsiteX8" fmla="*/ 1402937 w 1437733"/>
                  <a:gd name="connsiteY8" fmla="*/ 304267 h 899925"/>
                  <a:gd name="connsiteX9" fmla="*/ 1424506 w 1437733"/>
                  <a:gd name="connsiteY9" fmla="*/ 247900 h 899925"/>
                  <a:gd name="connsiteX10" fmla="*/ 1424506 w 1437733"/>
                  <a:gd name="connsiteY10" fmla="*/ 247900 h 899925"/>
                  <a:gd name="connsiteX11" fmla="*/ 1424506 w 1437733"/>
                  <a:gd name="connsiteY11" fmla="*/ 247900 h 899925"/>
                  <a:gd name="connsiteX12" fmla="*/ 1424506 w 1437733"/>
                  <a:gd name="connsiteY12" fmla="*/ 247900 h 899925"/>
                  <a:gd name="connsiteX13" fmla="*/ 1424506 w 1437733"/>
                  <a:gd name="connsiteY13" fmla="*/ 247325 h 899925"/>
                  <a:gd name="connsiteX14" fmla="*/ 1424506 w 1437733"/>
                  <a:gd name="connsiteY14" fmla="*/ 247325 h 899925"/>
                  <a:gd name="connsiteX15" fmla="*/ 1424506 w 1437733"/>
                  <a:gd name="connsiteY15" fmla="*/ 247038 h 899925"/>
                  <a:gd name="connsiteX16" fmla="*/ 1424506 w 1437733"/>
                  <a:gd name="connsiteY16" fmla="*/ 247038 h 899925"/>
                  <a:gd name="connsiteX17" fmla="*/ 1424506 w 1437733"/>
                  <a:gd name="connsiteY17" fmla="*/ 247038 h 899925"/>
                  <a:gd name="connsiteX18" fmla="*/ 1424506 w 1437733"/>
                  <a:gd name="connsiteY18" fmla="*/ 247038 h 899925"/>
                  <a:gd name="connsiteX19" fmla="*/ 1424506 w 1437733"/>
                  <a:gd name="connsiteY19" fmla="*/ 247038 h 899925"/>
                  <a:gd name="connsiteX20" fmla="*/ 1424506 w 1437733"/>
                  <a:gd name="connsiteY20" fmla="*/ 247038 h 899925"/>
                  <a:gd name="connsiteX21" fmla="*/ 1424506 w 1437733"/>
                  <a:gd name="connsiteY21" fmla="*/ 246750 h 899925"/>
                  <a:gd name="connsiteX22" fmla="*/ 1424506 w 1437733"/>
                  <a:gd name="connsiteY22" fmla="*/ 246750 h 899925"/>
                  <a:gd name="connsiteX23" fmla="*/ 1424506 w 1437733"/>
                  <a:gd name="connsiteY23" fmla="*/ 246462 h 899925"/>
                  <a:gd name="connsiteX24" fmla="*/ 1424506 w 1437733"/>
                  <a:gd name="connsiteY24" fmla="*/ 246462 h 899925"/>
                  <a:gd name="connsiteX25" fmla="*/ 1424506 w 1437733"/>
                  <a:gd name="connsiteY25" fmla="*/ 246462 h 899925"/>
                  <a:gd name="connsiteX26" fmla="*/ 1424506 w 1437733"/>
                  <a:gd name="connsiteY26" fmla="*/ 246462 h 899925"/>
                  <a:gd name="connsiteX27" fmla="*/ 1424506 w 1437733"/>
                  <a:gd name="connsiteY27" fmla="*/ 246462 h 899925"/>
                  <a:gd name="connsiteX28" fmla="*/ 1424506 w 1437733"/>
                  <a:gd name="connsiteY28" fmla="*/ 246462 h 899925"/>
                  <a:gd name="connsiteX29" fmla="*/ 1424506 w 1437733"/>
                  <a:gd name="connsiteY29" fmla="*/ 246175 h 899925"/>
                  <a:gd name="connsiteX30" fmla="*/ 1424506 w 1437733"/>
                  <a:gd name="connsiteY30" fmla="*/ 246175 h 899925"/>
                  <a:gd name="connsiteX31" fmla="*/ 1424506 w 1437733"/>
                  <a:gd name="connsiteY31" fmla="*/ 245887 h 899925"/>
                  <a:gd name="connsiteX32" fmla="*/ 1424506 w 1437733"/>
                  <a:gd name="connsiteY32" fmla="*/ 245887 h 899925"/>
                  <a:gd name="connsiteX33" fmla="*/ 1424506 w 1437733"/>
                  <a:gd name="connsiteY33" fmla="*/ 245887 h 899925"/>
                  <a:gd name="connsiteX34" fmla="*/ 1424506 w 1437733"/>
                  <a:gd name="connsiteY34" fmla="*/ 245887 h 899925"/>
                  <a:gd name="connsiteX35" fmla="*/ 1424506 w 1437733"/>
                  <a:gd name="connsiteY35" fmla="*/ 245887 h 899925"/>
                  <a:gd name="connsiteX36" fmla="*/ 1424506 w 1437733"/>
                  <a:gd name="connsiteY36" fmla="*/ 245887 h 899925"/>
                  <a:gd name="connsiteX37" fmla="*/ 1424506 w 1437733"/>
                  <a:gd name="connsiteY37" fmla="*/ 245600 h 899925"/>
                  <a:gd name="connsiteX38" fmla="*/ 1424506 w 1437733"/>
                  <a:gd name="connsiteY38" fmla="*/ 245600 h 899925"/>
                  <a:gd name="connsiteX39" fmla="*/ 1424506 w 1437733"/>
                  <a:gd name="connsiteY39" fmla="*/ 245312 h 899925"/>
                  <a:gd name="connsiteX40" fmla="*/ 1424506 w 1437733"/>
                  <a:gd name="connsiteY40" fmla="*/ 245312 h 899925"/>
                  <a:gd name="connsiteX41" fmla="*/ 1424506 w 1437733"/>
                  <a:gd name="connsiteY41" fmla="*/ 245312 h 899925"/>
                  <a:gd name="connsiteX42" fmla="*/ 1423068 w 1437733"/>
                  <a:gd name="connsiteY42" fmla="*/ 240135 h 899925"/>
                  <a:gd name="connsiteX43" fmla="*/ 1434572 w 1437733"/>
                  <a:gd name="connsiteY43" fmla="*/ 267744 h 899925"/>
                  <a:gd name="connsiteX44" fmla="*/ 1399486 w 1437733"/>
                  <a:gd name="connsiteY44" fmla="*/ 346543 h 899925"/>
                  <a:gd name="connsiteX45" fmla="*/ 171488 w 1437733"/>
                  <a:gd name="connsiteY45" fmla="*/ 890371 h 899925"/>
                  <a:gd name="connsiteX46" fmla="*/ 171488 w 1437733"/>
                  <a:gd name="connsiteY46" fmla="*/ 890371 h 899925"/>
                  <a:gd name="connsiteX47" fmla="*/ 65943 w 1437733"/>
                  <a:gd name="connsiteY47" fmla="*/ 872252 h 899925"/>
                  <a:gd name="connsiteX48" fmla="*/ 65943 w 1437733"/>
                  <a:gd name="connsiteY48" fmla="*/ 872252 h 899925"/>
                  <a:gd name="connsiteX49" fmla="*/ 18204 w 1437733"/>
                  <a:gd name="connsiteY49" fmla="*/ 799493 h 899925"/>
                  <a:gd name="connsiteX50" fmla="*/ 86 w 1437733"/>
                  <a:gd name="connsiteY50" fmla="*/ 714655 h 899925"/>
                  <a:gd name="connsiteX51" fmla="*/ 59904 w 1437733"/>
                  <a:gd name="connsiteY51" fmla="*/ 624640 h 899925"/>
                  <a:gd name="connsiteX52" fmla="*/ 67094 w 1437733"/>
                  <a:gd name="connsiteY52" fmla="*/ 621476 h 899925"/>
                  <a:gd name="connsiteX53" fmla="*/ 126624 w 1437733"/>
                  <a:gd name="connsiteY53" fmla="*/ 595018 h 899925"/>
                  <a:gd name="connsiteX54" fmla="*/ 257189 w 1437733"/>
                  <a:gd name="connsiteY54" fmla="*/ 537213 h 899925"/>
                  <a:gd name="connsiteX55" fmla="*/ 1289052 w 1437733"/>
                  <a:gd name="connsiteY55" fmla="*/ 79949 h 899925"/>
                  <a:gd name="connsiteX56" fmla="*/ 1322413 w 1437733"/>
                  <a:gd name="connsiteY56" fmla="*/ 0 h 899925"/>
                  <a:gd name="connsiteX57" fmla="*/ 1339955 w 1437733"/>
                  <a:gd name="connsiteY57" fmla="*/ 42275 h 899925"/>
                  <a:gd name="connsiteX58" fmla="*/ 1322125 w 1437733"/>
                  <a:gd name="connsiteY58" fmla="*/ 111296 h 899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437733" h="899925">
                    <a:moveTo>
                      <a:pt x="1320687" y="108996"/>
                    </a:moveTo>
                    <a:lnTo>
                      <a:pt x="75146" y="660876"/>
                    </a:lnTo>
                    <a:cubicBezTo>
                      <a:pt x="50414" y="671804"/>
                      <a:pt x="42074" y="691648"/>
                      <a:pt x="41498" y="712354"/>
                    </a:cubicBezTo>
                    <a:cubicBezTo>
                      <a:pt x="40636" y="736799"/>
                      <a:pt x="49551" y="762682"/>
                      <a:pt x="56741" y="779937"/>
                    </a:cubicBezTo>
                    <a:cubicBezTo>
                      <a:pt x="63930" y="797192"/>
                      <a:pt x="76584" y="822212"/>
                      <a:pt x="94702" y="838892"/>
                    </a:cubicBezTo>
                    <a:lnTo>
                      <a:pt x="94702" y="838892"/>
                    </a:lnTo>
                    <a:cubicBezTo>
                      <a:pt x="109944" y="852984"/>
                      <a:pt x="129788" y="860749"/>
                      <a:pt x="154808" y="849821"/>
                    </a:cubicBezTo>
                    <a:lnTo>
                      <a:pt x="154808" y="849821"/>
                    </a:lnTo>
                    <a:cubicBezTo>
                      <a:pt x="154808" y="849821"/>
                      <a:pt x="1402937" y="304267"/>
                      <a:pt x="1402937" y="304267"/>
                    </a:cubicBezTo>
                    <a:cubicBezTo>
                      <a:pt x="1418179" y="292764"/>
                      <a:pt x="1426807" y="268319"/>
                      <a:pt x="1424506" y="247900"/>
                    </a:cubicBezTo>
                    <a:lnTo>
                      <a:pt x="1424506" y="247900"/>
                    </a:lnTo>
                    <a:cubicBezTo>
                      <a:pt x="1424506" y="247900"/>
                      <a:pt x="1424506" y="247900"/>
                      <a:pt x="1424506" y="247900"/>
                    </a:cubicBezTo>
                    <a:lnTo>
                      <a:pt x="1424506" y="247900"/>
                    </a:lnTo>
                    <a:cubicBezTo>
                      <a:pt x="1424506" y="247900"/>
                      <a:pt x="1424506" y="247325"/>
                      <a:pt x="1424506" y="247325"/>
                    </a:cubicBezTo>
                    <a:lnTo>
                      <a:pt x="1424506" y="247325"/>
                    </a:lnTo>
                    <a:cubicBezTo>
                      <a:pt x="1424506" y="247325"/>
                      <a:pt x="1424506" y="247038"/>
                      <a:pt x="1424506" y="247038"/>
                    </a:cubicBezTo>
                    <a:lnTo>
                      <a:pt x="1424506" y="247038"/>
                    </a:lnTo>
                    <a:cubicBezTo>
                      <a:pt x="1424506" y="247038"/>
                      <a:pt x="1424506" y="247038"/>
                      <a:pt x="1424506" y="247038"/>
                    </a:cubicBezTo>
                    <a:lnTo>
                      <a:pt x="1424506" y="247038"/>
                    </a:lnTo>
                    <a:cubicBezTo>
                      <a:pt x="1424506" y="247038"/>
                      <a:pt x="1424506" y="247038"/>
                      <a:pt x="1424506" y="247038"/>
                    </a:cubicBezTo>
                    <a:lnTo>
                      <a:pt x="1424506" y="247038"/>
                    </a:lnTo>
                    <a:cubicBezTo>
                      <a:pt x="1424506" y="247038"/>
                      <a:pt x="1424506" y="246750"/>
                      <a:pt x="1424506" y="246750"/>
                    </a:cubicBezTo>
                    <a:lnTo>
                      <a:pt x="1424506" y="246750"/>
                    </a:lnTo>
                    <a:cubicBezTo>
                      <a:pt x="1424506" y="246750"/>
                      <a:pt x="1424506" y="246462"/>
                      <a:pt x="1424506" y="246462"/>
                    </a:cubicBezTo>
                    <a:lnTo>
                      <a:pt x="1424506" y="246462"/>
                    </a:lnTo>
                    <a:cubicBezTo>
                      <a:pt x="1424506" y="246462"/>
                      <a:pt x="1424506" y="246462"/>
                      <a:pt x="1424506" y="246462"/>
                    </a:cubicBezTo>
                    <a:lnTo>
                      <a:pt x="1424506" y="246462"/>
                    </a:lnTo>
                    <a:cubicBezTo>
                      <a:pt x="1424506" y="246462"/>
                      <a:pt x="1424506" y="246462"/>
                      <a:pt x="1424506" y="246462"/>
                    </a:cubicBezTo>
                    <a:lnTo>
                      <a:pt x="1424506" y="246462"/>
                    </a:lnTo>
                    <a:cubicBezTo>
                      <a:pt x="1424506" y="246462"/>
                      <a:pt x="1424506" y="246175"/>
                      <a:pt x="1424506" y="246175"/>
                    </a:cubicBezTo>
                    <a:lnTo>
                      <a:pt x="1424506" y="246175"/>
                    </a:lnTo>
                    <a:cubicBezTo>
                      <a:pt x="1424506" y="246175"/>
                      <a:pt x="1424506" y="245887"/>
                      <a:pt x="1424506" y="245887"/>
                    </a:cubicBezTo>
                    <a:lnTo>
                      <a:pt x="1424506" y="245887"/>
                    </a:lnTo>
                    <a:cubicBezTo>
                      <a:pt x="1424506" y="245887"/>
                      <a:pt x="1424506" y="245887"/>
                      <a:pt x="1424506" y="245887"/>
                    </a:cubicBezTo>
                    <a:lnTo>
                      <a:pt x="1424506" y="245887"/>
                    </a:lnTo>
                    <a:cubicBezTo>
                      <a:pt x="1424506" y="245887"/>
                      <a:pt x="1424506" y="245887"/>
                      <a:pt x="1424506" y="245887"/>
                    </a:cubicBezTo>
                    <a:lnTo>
                      <a:pt x="1424506" y="245887"/>
                    </a:lnTo>
                    <a:cubicBezTo>
                      <a:pt x="1424506" y="245887"/>
                      <a:pt x="1424506" y="245600"/>
                      <a:pt x="1424506" y="245600"/>
                    </a:cubicBezTo>
                    <a:lnTo>
                      <a:pt x="1424506" y="245600"/>
                    </a:lnTo>
                    <a:cubicBezTo>
                      <a:pt x="1424506" y="245600"/>
                      <a:pt x="1424506" y="245312"/>
                      <a:pt x="1424506" y="245312"/>
                    </a:cubicBezTo>
                    <a:lnTo>
                      <a:pt x="1424506" y="245312"/>
                    </a:lnTo>
                    <a:cubicBezTo>
                      <a:pt x="1424506" y="245312"/>
                      <a:pt x="1424506" y="245312"/>
                      <a:pt x="1424506" y="245312"/>
                    </a:cubicBezTo>
                    <a:cubicBezTo>
                      <a:pt x="1424219" y="243586"/>
                      <a:pt x="1423643" y="241861"/>
                      <a:pt x="1423068" y="240135"/>
                    </a:cubicBezTo>
                    <a:lnTo>
                      <a:pt x="1434572" y="267744"/>
                    </a:lnTo>
                    <a:cubicBezTo>
                      <a:pt x="1444350" y="297078"/>
                      <a:pt x="1431121" y="334464"/>
                      <a:pt x="1399486" y="346543"/>
                    </a:cubicBezTo>
                    <a:lnTo>
                      <a:pt x="171488" y="890371"/>
                    </a:lnTo>
                    <a:lnTo>
                      <a:pt x="171488" y="890371"/>
                    </a:lnTo>
                    <a:cubicBezTo>
                      <a:pt x="127199" y="910214"/>
                      <a:pt x="92114" y="896697"/>
                      <a:pt x="65943" y="872252"/>
                    </a:cubicBezTo>
                    <a:lnTo>
                      <a:pt x="65943" y="872252"/>
                    </a:lnTo>
                    <a:cubicBezTo>
                      <a:pt x="42361" y="850683"/>
                      <a:pt x="26831" y="820199"/>
                      <a:pt x="18204" y="799493"/>
                    </a:cubicBezTo>
                    <a:cubicBezTo>
                      <a:pt x="9576" y="778787"/>
                      <a:pt x="-1065" y="746577"/>
                      <a:pt x="86" y="714655"/>
                    </a:cubicBezTo>
                    <a:cubicBezTo>
                      <a:pt x="1236" y="678994"/>
                      <a:pt x="15903" y="644196"/>
                      <a:pt x="59904" y="624640"/>
                    </a:cubicBezTo>
                    <a:lnTo>
                      <a:pt x="67094" y="621476"/>
                    </a:lnTo>
                    <a:lnTo>
                      <a:pt x="126624" y="595018"/>
                    </a:lnTo>
                    <a:lnTo>
                      <a:pt x="257189" y="537213"/>
                    </a:lnTo>
                    <a:lnTo>
                      <a:pt x="1289052" y="79949"/>
                    </a:lnTo>
                    <a:cubicBezTo>
                      <a:pt x="1321837" y="60393"/>
                      <a:pt x="1331615" y="33360"/>
                      <a:pt x="1322413" y="0"/>
                    </a:cubicBezTo>
                    <a:lnTo>
                      <a:pt x="1339955" y="42275"/>
                    </a:lnTo>
                    <a:cubicBezTo>
                      <a:pt x="1348871" y="71322"/>
                      <a:pt x="1341106" y="93753"/>
                      <a:pt x="1322125" y="111296"/>
                    </a:cubicBezTo>
                    <a:close/>
                  </a:path>
                </a:pathLst>
              </a:custGeom>
              <a:solidFill>
                <a:srgbClr val="96640A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545B0E11-9D18-238A-5F68-9DE0232BD458}"/>
                  </a:ext>
                </a:extLst>
              </p:cNvPr>
              <p:cNvSpPr/>
              <p:nvPr/>
            </p:nvSpPr>
            <p:spPr>
              <a:xfrm>
                <a:off x="239303" y="4630922"/>
                <a:ext cx="675542" cy="1492290"/>
              </a:xfrm>
              <a:custGeom>
                <a:avLst/>
                <a:gdLst>
                  <a:gd name="connsiteX0" fmla="*/ 616300 w 675542"/>
                  <a:gd name="connsiteY0" fmla="*/ 1492291 h 1492290"/>
                  <a:gd name="connsiteX1" fmla="*/ 0 w 675542"/>
                  <a:gd name="connsiteY1" fmla="*/ 26170 h 1492290"/>
                  <a:gd name="connsiteX2" fmla="*/ 59243 w 675542"/>
                  <a:gd name="connsiteY2" fmla="*/ 0 h 1492290"/>
                  <a:gd name="connsiteX3" fmla="*/ 675543 w 675542"/>
                  <a:gd name="connsiteY3" fmla="*/ 1466120 h 1492290"/>
                  <a:gd name="connsiteX4" fmla="*/ 616300 w 675542"/>
                  <a:gd name="connsiteY4" fmla="*/ 1492291 h 149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542" h="1492290">
                    <a:moveTo>
                      <a:pt x="616300" y="1492291"/>
                    </a:moveTo>
                    <a:lnTo>
                      <a:pt x="0" y="26170"/>
                    </a:lnTo>
                    <a:lnTo>
                      <a:pt x="59243" y="0"/>
                    </a:lnTo>
                    <a:lnTo>
                      <a:pt x="675543" y="1466120"/>
                    </a:lnTo>
                    <a:lnTo>
                      <a:pt x="616300" y="1492291"/>
                    </a:lnTo>
                    <a:close/>
                  </a:path>
                </a:pathLst>
              </a:custGeom>
              <a:solidFill>
                <a:srgbClr val="BE8219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60D22FD6-19AF-DDCA-2E24-D9B42EB550B4}"/>
                  </a:ext>
                </a:extLst>
              </p:cNvPr>
              <p:cNvSpPr/>
              <p:nvPr/>
            </p:nvSpPr>
            <p:spPr>
              <a:xfrm>
                <a:off x="997959" y="6090140"/>
                <a:ext cx="224410" cy="163946"/>
              </a:xfrm>
              <a:custGeom>
                <a:avLst/>
                <a:gdLst>
                  <a:gd name="connsiteX0" fmla="*/ 0 w 224410"/>
                  <a:gd name="connsiteY0" fmla="*/ 87714 h 163946"/>
                  <a:gd name="connsiteX1" fmla="*/ 197860 w 224410"/>
                  <a:gd name="connsiteY1" fmla="*/ 0 h 163946"/>
                  <a:gd name="connsiteX2" fmla="*/ 222017 w 224410"/>
                  <a:gd name="connsiteY2" fmla="*/ 58955 h 163946"/>
                  <a:gd name="connsiteX3" fmla="*/ 192396 w 224410"/>
                  <a:gd name="connsiteY3" fmla="*/ 102381 h 163946"/>
                  <a:gd name="connsiteX4" fmla="*/ 121937 w 224410"/>
                  <a:gd name="connsiteY4" fmla="*/ 101231 h 163946"/>
                  <a:gd name="connsiteX5" fmla="*/ 75923 w 224410"/>
                  <a:gd name="connsiteY5" fmla="*/ 153284 h 163946"/>
                  <a:gd name="connsiteX6" fmla="*/ 23295 w 224410"/>
                  <a:gd name="connsiteY6" fmla="*/ 144369 h 163946"/>
                  <a:gd name="connsiteX7" fmla="*/ 288 w 224410"/>
                  <a:gd name="connsiteY7" fmla="*/ 87714 h 16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4410" h="163946">
                    <a:moveTo>
                      <a:pt x="0" y="87714"/>
                    </a:moveTo>
                    <a:lnTo>
                      <a:pt x="197860" y="0"/>
                    </a:lnTo>
                    <a:lnTo>
                      <a:pt x="222017" y="58955"/>
                    </a:lnTo>
                    <a:cubicBezTo>
                      <a:pt x="230645" y="79949"/>
                      <a:pt x="214828" y="102669"/>
                      <a:pt x="192396" y="102381"/>
                    </a:cubicBezTo>
                    <a:lnTo>
                      <a:pt x="121937" y="101231"/>
                    </a:lnTo>
                    <a:lnTo>
                      <a:pt x="75923" y="153284"/>
                    </a:lnTo>
                    <a:cubicBezTo>
                      <a:pt x="60393" y="170827"/>
                      <a:pt x="32210" y="165938"/>
                      <a:pt x="23295" y="144369"/>
                    </a:cubicBezTo>
                    <a:lnTo>
                      <a:pt x="288" y="87714"/>
                    </a:lnTo>
                    <a:close/>
                  </a:path>
                </a:pathLst>
              </a:custGeom>
              <a:solidFill>
                <a:srgbClr val="BF3900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F9D117C-75CC-D9A3-2152-88FC7DFE8F4B}"/>
                  </a:ext>
                </a:extLst>
              </p:cNvPr>
              <p:cNvSpPr/>
              <p:nvPr/>
            </p:nvSpPr>
            <p:spPr>
              <a:xfrm>
                <a:off x="693116" y="4680099"/>
                <a:ext cx="849245" cy="490624"/>
              </a:xfrm>
              <a:custGeom>
                <a:avLst/>
                <a:gdLst>
                  <a:gd name="connsiteX0" fmla="*/ 0 w 849245"/>
                  <a:gd name="connsiteY0" fmla="*/ 349994 h 490624"/>
                  <a:gd name="connsiteX1" fmla="*/ 790002 w 849245"/>
                  <a:gd name="connsiteY1" fmla="*/ 0 h 490624"/>
                  <a:gd name="connsiteX2" fmla="*/ 849246 w 849245"/>
                  <a:gd name="connsiteY2" fmla="*/ 140630 h 490624"/>
                  <a:gd name="connsiteX3" fmla="*/ 59243 w 849245"/>
                  <a:gd name="connsiteY3" fmla="*/ 490624 h 490624"/>
                  <a:gd name="connsiteX4" fmla="*/ 0 w 849245"/>
                  <a:gd name="connsiteY4" fmla="*/ 349994 h 490624"/>
                  <a:gd name="connsiteX5" fmla="*/ 0 w 849245"/>
                  <a:gd name="connsiteY5" fmla="*/ 349994 h 49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9245" h="490624">
                    <a:moveTo>
                      <a:pt x="0" y="349994"/>
                    </a:moveTo>
                    <a:lnTo>
                      <a:pt x="790002" y="0"/>
                    </a:lnTo>
                    <a:lnTo>
                      <a:pt x="849246" y="140630"/>
                    </a:lnTo>
                    <a:lnTo>
                      <a:pt x="59243" y="490624"/>
                    </a:lnTo>
                    <a:lnTo>
                      <a:pt x="0" y="349994"/>
                    </a:lnTo>
                    <a:lnTo>
                      <a:pt x="0" y="349994"/>
                    </a:lnTo>
                    <a:close/>
                  </a:path>
                </a:pathLst>
              </a:custGeom>
              <a:solidFill>
                <a:srgbClr val="BE8219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E2427D16-3510-164E-FC48-EC0E72BDFA88}"/>
                </a:ext>
              </a:extLst>
            </p:cNvPr>
            <p:cNvSpPr txBox="1"/>
            <p:nvPr/>
          </p:nvSpPr>
          <p:spPr>
            <a:xfrm rot="20184000">
              <a:off x="367727" y="4394954"/>
              <a:ext cx="1505782" cy="4077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sz="1698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Blitzlesen</a:t>
              </a:r>
            </a:p>
          </p:txBody>
        </p:sp>
        <p:grpSp>
          <p:nvGrpSpPr>
            <p:cNvPr id="23" name="Grafik 11">
              <a:extLst>
                <a:ext uri="{FF2B5EF4-FFF2-40B4-BE49-F238E27FC236}">
                  <a16:creationId xmlns:a16="http://schemas.microsoft.com/office/drawing/2014/main" id="{05F81347-77F6-DB06-A83F-D029B8A046FF}"/>
                </a:ext>
              </a:extLst>
            </p:cNvPr>
            <p:cNvGrpSpPr/>
            <p:nvPr/>
          </p:nvGrpSpPr>
          <p:grpSpPr>
            <a:xfrm>
              <a:off x="1014926" y="4755160"/>
              <a:ext cx="312607" cy="1056308"/>
              <a:chOff x="1014926" y="4755160"/>
              <a:chExt cx="312607" cy="1056308"/>
            </a:xfrm>
          </p:grpSpPr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2D9C5E76-A66D-10F8-0DE8-E3C78014C05E}"/>
                  </a:ext>
                </a:extLst>
              </p:cNvPr>
              <p:cNvSpPr/>
              <p:nvPr/>
            </p:nvSpPr>
            <p:spPr>
              <a:xfrm>
                <a:off x="1031894" y="4793409"/>
                <a:ext cx="275508" cy="868513"/>
              </a:xfrm>
              <a:custGeom>
                <a:avLst/>
                <a:gdLst>
                  <a:gd name="connsiteX0" fmla="*/ 275509 w 275508"/>
                  <a:gd name="connsiteY0" fmla="*/ 227769 h 868513"/>
                  <a:gd name="connsiteX1" fmla="*/ 155010 w 275508"/>
                  <a:gd name="connsiteY1" fmla="*/ 351144 h 868513"/>
                  <a:gd name="connsiteX2" fmla="*/ 128552 w 275508"/>
                  <a:gd name="connsiteY2" fmla="*/ 0 h 868513"/>
                  <a:gd name="connsiteX3" fmla="*/ 127689 w 275508"/>
                  <a:gd name="connsiteY3" fmla="*/ 575 h 868513"/>
                  <a:gd name="connsiteX4" fmla="*/ 0 w 275508"/>
                  <a:gd name="connsiteY4" fmla="*/ 142931 h 868513"/>
                  <a:gd name="connsiteX5" fmla="*/ 37386 w 275508"/>
                  <a:gd name="connsiteY5" fmla="*/ 574887 h 868513"/>
                  <a:gd name="connsiteX6" fmla="*/ 165938 w 275508"/>
                  <a:gd name="connsiteY6" fmla="*/ 462728 h 868513"/>
                  <a:gd name="connsiteX7" fmla="*/ 219717 w 275508"/>
                  <a:gd name="connsiteY7" fmla="*/ 868514 h 868513"/>
                  <a:gd name="connsiteX8" fmla="*/ 275509 w 275508"/>
                  <a:gd name="connsiteY8" fmla="*/ 227769 h 86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5508" h="868513">
                    <a:moveTo>
                      <a:pt x="275509" y="227769"/>
                    </a:moveTo>
                    <a:lnTo>
                      <a:pt x="155010" y="351144"/>
                    </a:lnTo>
                    <a:lnTo>
                      <a:pt x="128552" y="0"/>
                    </a:lnTo>
                    <a:lnTo>
                      <a:pt x="127689" y="575"/>
                    </a:lnTo>
                    <a:lnTo>
                      <a:pt x="0" y="142931"/>
                    </a:lnTo>
                    <a:lnTo>
                      <a:pt x="37386" y="574887"/>
                    </a:lnTo>
                    <a:lnTo>
                      <a:pt x="165938" y="462728"/>
                    </a:lnTo>
                    <a:lnTo>
                      <a:pt x="219717" y="868514"/>
                    </a:lnTo>
                    <a:lnTo>
                      <a:pt x="275509" y="227769"/>
                    </a:lnTo>
                    <a:close/>
                  </a:path>
                </a:pathLst>
              </a:custGeom>
              <a:solidFill>
                <a:srgbClr val="D24A43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89DBFF3E-6488-7496-E96F-ADC0E38E5078}"/>
                  </a:ext>
                </a:extLst>
              </p:cNvPr>
              <p:cNvSpPr/>
              <p:nvPr/>
            </p:nvSpPr>
            <p:spPr>
              <a:xfrm>
                <a:off x="1031894" y="4893777"/>
                <a:ext cx="219429" cy="672954"/>
              </a:xfrm>
              <a:custGeom>
                <a:avLst/>
                <a:gdLst>
                  <a:gd name="connsiteX0" fmla="*/ 37962 w 219429"/>
                  <a:gd name="connsiteY0" fmla="*/ 0 h 672954"/>
                  <a:gd name="connsiteX1" fmla="*/ 63844 w 219429"/>
                  <a:gd name="connsiteY1" fmla="*/ 402047 h 672954"/>
                  <a:gd name="connsiteX2" fmla="*/ 195559 w 219429"/>
                  <a:gd name="connsiteY2" fmla="*/ 286725 h 672954"/>
                  <a:gd name="connsiteX3" fmla="*/ 219429 w 219429"/>
                  <a:gd name="connsiteY3" fmla="*/ 672955 h 672954"/>
                  <a:gd name="connsiteX4" fmla="*/ 165938 w 219429"/>
                  <a:gd name="connsiteY4" fmla="*/ 362360 h 672954"/>
                  <a:gd name="connsiteX5" fmla="*/ 37386 w 219429"/>
                  <a:gd name="connsiteY5" fmla="*/ 474519 h 672954"/>
                  <a:gd name="connsiteX6" fmla="*/ 0 w 219429"/>
                  <a:gd name="connsiteY6" fmla="*/ 42563 h 672954"/>
                  <a:gd name="connsiteX7" fmla="*/ 37962 w 219429"/>
                  <a:gd name="connsiteY7" fmla="*/ 0 h 672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429" h="672954">
                    <a:moveTo>
                      <a:pt x="37962" y="0"/>
                    </a:moveTo>
                    <a:lnTo>
                      <a:pt x="63844" y="402047"/>
                    </a:lnTo>
                    <a:lnTo>
                      <a:pt x="195559" y="286725"/>
                    </a:lnTo>
                    <a:lnTo>
                      <a:pt x="219429" y="672955"/>
                    </a:lnTo>
                    <a:lnTo>
                      <a:pt x="165938" y="362360"/>
                    </a:lnTo>
                    <a:lnTo>
                      <a:pt x="37386" y="474519"/>
                    </a:lnTo>
                    <a:lnTo>
                      <a:pt x="0" y="42563"/>
                    </a:lnTo>
                    <a:lnTo>
                      <a:pt x="37962" y="0"/>
                    </a:lnTo>
                    <a:close/>
                  </a:path>
                </a:pathLst>
              </a:custGeom>
              <a:solidFill>
                <a:srgbClr val="F6F6F6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93B1CD05-D9F4-3B6D-937C-CEB30EE2BE0A}"/>
                  </a:ext>
                </a:extLst>
              </p:cNvPr>
              <p:cNvSpPr/>
              <p:nvPr/>
            </p:nvSpPr>
            <p:spPr>
              <a:xfrm>
                <a:off x="1121046" y="4793409"/>
                <a:ext cx="186356" cy="732197"/>
              </a:xfrm>
              <a:custGeom>
                <a:avLst/>
                <a:gdLst>
                  <a:gd name="connsiteX0" fmla="*/ 39400 w 186356"/>
                  <a:gd name="connsiteY0" fmla="*/ 0 h 732197"/>
                  <a:gd name="connsiteX1" fmla="*/ 0 w 186356"/>
                  <a:gd name="connsiteY1" fmla="*/ 43138 h 732197"/>
                  <a:gd name="connsiteX2" fmla="*/ 37386 w 186356"/>
                  <a:gd name="connsiteY2" fmla="*/ 421891 h 732197"/>
                  <a:gd name="connsiteX3" fmla="*/ 138042 w 186356"/>
                  <a:gd name="connsiteY3" fmla="*/ 324111 h 732197"/>
                  <a:gd name="connsiteX4" fmla="*/ 138617 w 186356"/>
                  <a:gd name="connsiteY4" fmla="*/ 732198 h 732197"/>
                  <a:gd name="connsiteX5" fmla="*/ 186357 w 186356"/>
                  <a:gd name="connsiteY5" fmla="*/ 227769 h 732197"/>
                  <a:gd name="connsiteX6" fmla="*/ 65858 w 186356"/>
                  <a:gd name="connsiteY6" fmla="*/ 351144 h 732197"/>
                  <a:gd name="connsiteX7" fmla="*/ 39400 w 186356"/>
                  <a:gd name="connsiteY7" fmla="*/ 0 h 73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356" h="732197">
                    <a:moveTo>
                      <a:pt x="39400" y="0"/>
                    </a:moveTo>
                    <a:lnTo>
                      <a:pt x="0" y="43138"/>
                    </a:lnTo>
                    <a:lnTo>
                      <a:pt x="37386" y="421891"/>
                    </a:lnTo>
                    <a:lnTo>
                      <a:pt x="138042" y="324111"/>
                    </a:lnTo>
                    <a:lnTo>
                      <a:pt x="138617" y="732198"/>
                    </a:lnTo>
                    <a:lnTo>
                      <a:pt x="186357" y="227769"/>
                    </a:lnTo>
                    <a:lnTo>
                      <a:pt x="65858" y="351144"/>
                    </a:lnTo>
                    <a:lnTo>
                      <a:pt x="39400" y="0"/>
                    </a:lnTo>
                    <a:close/>
                  </a:path>
                </a:pathLst>
              </a:custGeom>
              <a:solidFill>
                <a:srgbClr val="E18C44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14360BF2-A568-DA46-36F4-402E5FA8C85B}"/>
                  </a:ext>
                </a:extLst>
              </p:cNvPr>
              <p:cNvSpPr/>
              <p:nvPr/>
            </p:nvSpPr>
            <p:spPr>
              <a:xfrm>
                <a:off x="1014926" y="4755160"/>
                <a:ext cx="312607" cy="1056308"/>
              </a:xfrm>
              <a:custGeom>
                <a:avLst/>
                <a:gdLst>
                  <a:gd name="connsiteX0" fmla="*/ 240135 w 312607"/>
                  <a:gd name="connsiteY0" fmla="*/ 1056021 h 1056308"/>
                  <a:gd name="connsiteX1" fmla="*/ 170827 w 312607"/>
                  <a:gd name="connsiteY1" fmla="*/ 533187 h 1056308"/>
                  <a:gd name="connsiteX2" fmla="*/ 40837 w 312607"/>
                  <a:gd name="connsiteY2" fmla="*/ 646496 h 1056308"/>
                  <a:gd name="connsiteX3" fmla="*/ 0 w 312607"/>
                  <a:gd name="connsiteY3" fmla="*/ 175716 h 1056308"/>
                  <a:gd name="connsiteX4" fmla="*/ 158748 w 312607"/>
                  <a:gd name="connsiteY4" fmla="*/ 0 h 1056308"/>
                  <a:gd name="connsiteX5" fmla="*/ 185494 w 312607"/>
                  <a:gd name="connsiteY5" fmla="*/ 352582 h 1056308"/>
                  <a:gd name="connsiteX6" fmla="*/ 312607 w 312607"/>
                  <a:gd name="connsiteY6" fmla="*/ 222593 h 1056308"/>
                  <a:gd name="connsiteX7" fmla="*/ 240135 w 312607"/>
                  <a:gd name="connsiteY7" fmla="*/ 1056308 h 1056308"/>
                  <a:gd name="connsiteX8" fmla="*/ 194984 w 312607"/>
                  <a:gd name="connsiteY8" fmla="*/ 468767 h 1056308"/>
                  <a:gd name="connsiteX9" fmla="*/ 233233 w 312607"/>
                  <a:gd name="connsiteY9" fmla="*/ 757793 h 1056308"/>
                  <a:gd name="connsiteX10" fmla="*/ 272058 w 312607"/>
                  <a:gd name="connsiteY10" fmla="*/ 310019 h 1056308"/>
                  <a:gd name="connsiteX11" fmla="*/ 158173 w 312607"/>
                  <a:gd name="connsiteY11" fmla="*/ 426492 h 1056308"/>
                  <a:gd name="connsiteX12" fmla="*/ 132003 w 312607"/>
                  <a:gd name="connsiteY12" fmla="*/ 77073 h 1056308"/>
                  <a:gd name="connsiteX13" fmla="*/ 33648 w 312607"/>
                  <a:gd name="connsiteY13" fmla="*/ 186932 h 1056308"/>
                  <a:gd name="connsiteX14" fmla="*/ 67583 w 312607"/>
                  <a:gd name="connsiteY14" fmla="*/ 580064 h 1056308"/>
                  <a:gd name="connsiteX15" fmla="*/ 194984 w 312607"/>
                  <a:gd name="connsiteY15" fmla="*/ 469055 h 1056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2607" h="1056308">
                    <a:moveTo>
                      <a:pt x="240135" y="1056021"/>
                    </a:moveTo>
                    <a:lnTo>
                      <a:pt x="170827" y="533187"/>
                    </a:lnTo>
                    <a:lnTo>
                      <a:pt x="40837" y="646496"/>
                    </a:lnTo>
                    <a:lnTo>
                      <a:pt x="0" y="175716"/>
                    </a:lnTo>
                    <a:lnTo>
                      <a:pt x="158748" y="0"/>
                    </a:lnTo>
                    <a:lnTo>
                      <a:pt x="185494" y="352582"/>
                    </a:lnTo>
                    <a:lnTo>
                      <a:pt x="312607" y="222593"/>
                    </a:lnTo>
                    <a:lnTo>
                      <a:pt x="240135" y="1056308"/>
                    </a:lnTo>
                    <a:close/>
                    <a:moveTo>
                      <a:pt x="194984" y="468767"/>
                    </a:moveTo>
                    <a:lnTo>
                      <a:pt x="233233" y="757793"/>
                    </a:lnTo>
                    <a:lnTo>
                      <a:pt x="272058" y="310019"/>
                    </a:lnTo>
                    <a:lnTo>
                      <a:pt x="158173" y="426492"/>
                    </a:lnTo>
                    <a:lnTo>
                      <a:pt x="132003" y="77073"/>
                    </a:lnTo>
                    <a:lnTo>
                      <a:pt x="33648" y="186932"/>
                    </a:lnTo>
                    <a:lnTo>
                      <a:pt x="67583" y="580064"/>
                    </a:lnTo>
                    <a:lnTo>
                      <a:pt x="194984" y="469055"/>
                    </a:lnTo>
                    <a:close/>
                  </a:path>
                </a:pathLst>
              </a:custGeom>
              <a:solidFill>
                <a:srgbClr val="292E36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pic>
        <p:nvPicPr>
          <p:cNvPr id="29" name="Grafik 28">
            <a:extLst>
              <a:ext uri="{FF2B5EF4-FFF2-40B4-BE49-F238E27FC236}">
                <a16:creationId xmlns:a16="http://schemas.microsoft.com/office/drawing/2014/main" id="{5C7838DC-5107-77E9-27F4-A6BBF049A53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286356">
            <a:off x="10814989" y="5252367"/>
            <a:ext cx="760384" cy="89481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B051315C-2B29-C654-169F-66FD0E98223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388393">
            <a:off x="10077711" y="4826506"/>
            <a:ext cx="485683" cy="101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0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51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57399-46ED-2EA2-870A-69C400692B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12000" dirty="0">
                <a:latin typeface="Comic Sans MS" panose="030F0702030302020204" pitchFamily="66" charset="0"/>
                <a:cs typeface="Aharoni" panose="02010803020104030203" pitchFamily="2" charset="-79"/>
              </a:rPr>
              <a:t>Blitzlesen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64D9B1-209B-490A-CABD-7173CA9DC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1063"/>
            <a:ext cx="9144000" cy="1655762"/>
          </a:xfrm>
        </p:spPr>
        <p:txBody>
          <a:bodyPr/>
          <a:lstStyle/>
          <a:p>
            <a:r>
              <a:rPr lang="de-DE" sz="4500" dirty="0">
                <a:latin typeface="Comic Sans MS" panose="030F0702030302020204" pitchFamily="66" charset="0"/>
              </a:rPr>
              <a:t>(Bewegte Luft)</a:t>
            </a:r>
          </a:p>
        </p:txBody>
      </p:sp>
    </p:spTree>
    <p:extLst>
      <p:ext uri="{BB962C8B-B14F-4D97-AF65-F5344CB8AC3E}">
        <p14:creationId xmlns:p14="http://schemas.microsoft.com/office/powerpoint/2010/main" val="346267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Meer</a:t>
            </a:r>
            <a:endParaRPr lang="de-DE" sz="9600" dirty="0">
              <a:latin typeface="AAA Schul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03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bewegt</a:t>
            </a:r>
          </a:p>
        </p:txBody>
      </p:sp>
    </p:spTree>
    <p:extLst>
      <p:ext uri="{BB962C8B-B14F-4D97-AF65-F5344CB8AC3E}">
        <p14:creationId xmlns:p14="http://schemas.microsoft.com/office/powerpoint/2010/main" val="2704681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037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bewegt</a:t>
            </a:r>
          </a:p>
        </p:txBody>
      </p:sp>
    </p:spTree>
    <p:extLst>
      <p:ext uri="{BB962C8B-B14F-4D97-AF65-F5344CB8AC3E}">
        <p14:creationId xmlns:p14="http://schemas.microsoft.com/office/powerpoint/2010/main" val="3901438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Bewegung</a:t>
            </a:r>
          </a:p>
        </p:txBody>
      </p:sp>
    </p:spTree>
    <p:extLst>
      <p:ext uri="{BB962C8B-B14F-4D97-AF65-F5344CB8AC3E}">
        <p14:creationId xmlns:p14="http://schemas.microsoft.com/office/powerpoint/2010/main" val="3909890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09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Bewegung</a:t>
            </a:r>
          </a:p>
        </p:txBody>
      </p:sp>
    </p:spTree>
    <p:extLst>
      <p:ext uri="{BB962C8B-B14F-4D97-AF65-F5344CB8AC3E}">
        <p14:creationId xmlns:p14="http://schemas.microsoft.com/office/powerpoint/2010/main" val="557654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drehen</a:t>
            </a:r>
          </a:p>
        </p:txBody>
      </p:sp>
    </p:spTree>
    <p:extLst>
      <p:ext uri="{BB962C8B-B14F-4D97-AF65-F5344CB8AC3E}">
        <p14:creationId xmlns:p14="http://schemas.microsoft.com/office/powerpoint/2010/main" val="3571515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13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drehen</a:t>
            </a:r>
          </a:p>
        </p:txBody>
      </p:sp>
    </p:spTree>
    <p:extLst>
      <p:ext uri="{BB962C8B-B14F-4D97-AF65-F5344CB8AC3E}">
        <p14:creationId xmlns:p14="http://schemas.microsoft.com/office/powerpoint/2010/main" val="3949071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Luft</a:t>
            </a:r>
          </a:p>
        </p:txBody>
      </p:sp>
    </p:spTree>
    <p:extLst>
      <p:ext uri="{BB962C8B-B14F-4D97-AF65-F5344CB8AC3E}">
        <p14:creationId xmlns:p14="http://schemas.microsoft.com/office/powerpoint/2010/main" val="4063403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Boden</a:t>
            </a:r>
          </a:p>
        </p:txBody>
      </p:sp>
    </p:spTree>
    <p:extLst>
      <p:ext uri="{BB962C8B-B14F-4D97-AF65-F5344CB8AC3E}">
        <p14:creationId xmlns:p14="http://schemas.microsoft.com/office/powerpoint/2010/main" val="2919844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126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Boden</a:t>
            </a:r>
          </a:p>
        </p:txBody>
      </p:sp>
    </p:spTree>
    <p:extLst>
      <p:ext uri="{BB962C8B-B14F-4D97-AF65-F5344CB8AC3E}">
        <p14:creationId xmlns:p14="http://schemas.microsoft.com/office/powerpoint/2010/main" val="1742930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kräftig</a:t>
            </a:r>
          </a:p>
        </p:txBody>
      </p:sp>
    </p:spTree>
    <p:extLst>
      <p:ext uri="{BB962C8B-B14F-4D97-AF65-F5344CB8AC3E}">
        <p14:creationId xmlns:p14="http://schemas.microsoft.com/office/powerpoint/2010/main" val="4114830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542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kräftig</a:t>
            </a:r>
          </a:p>
        </p:txBody>
      </p:sp>
    </p:spTree>
    <p:extLst>
      <p:ext uri="{BB962C8B-B14F-4D97-AF65-F5344CB8AC3E}">
        <p14:creationId xmlns:p14="http://schemas.microsoft.com/office/powerpoint/2010/main" val="1632317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rascheln</a:t>
            </a:r>
          </a:p>
        </p:txBody>
      </p:sp>
    </p:spTree>
    <p:extLst>
      <p:ext uri="{BB962C8B-B14F-4D97-AF65-F5344CB8AC3E}">
        <p14:creationId xmlns:p14="http://schemas.microsoft.com/office/powerpoint/2010/main" val="2084248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165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rascheln</a:t>
            </a:r>
          </a:p>
        </p:txBody>
      </p:sp>
    </p:spTree>
    <p:extLst>
      <p:ext uri="{BB962C8B-B14F-4D97-AF65-F5344CB8AC3E}">
        <p14:creationId xmlns:p14="http://schemas.microsoft.com/office/powerpoint/2010/main" val="4077057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senkrecht</a:t>
            </a:r>
          </a:p>
        </p:txBody>
      </p:sp>
    </p:spTree>
    <p:extLst>
      <p:ext uri="{BB962C8B-B14F-4D97-AF65-F5344CB8AC3E}">
        <p14:creationId xmlns:p14="http://schemas.microsoft.com/office/powerpoint/2010/main" val="191042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826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57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senkrecht</a:t>
            </a:r>
          </a:p>
        </p:txBody>
      </p:sp>
    </p:spTree>
    <p:extLst>
      <p:ext uri="{BB962C8B-B14F-4D97-AF65-F5344CB8AC3E}">
        <p14:creationId xmlns:p14="http://schemas.microsoft.com/office/powerpoint/2010/main" val="1338214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entstehen</a:t>
            </a:r>
          </a:p>
        </p:txBody>
      </p:sp>
    </p:spTree>
    <p:extLst>
      <p:ext uri="{BB962C8B-B14F-4D97-AF65-F5344CB8AC3E}">
        <p14:creationId xmlns:p14="http://schemas.microsoft.com/office/powerpoint/2010/main" val="3930722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745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entstehen</a:t>
            </a:r>
          </a:p>
        </p:txBody>
      </p:sp>
    </p:spTree>
    <p:extLst>
      <p:ext uri="{BB962C8B-B14F-4D97-AF65-F5344CB8AC3E}">
        <p14:creationId xmlns:p14="http://schemas.microsoft.com/office/powerpoint/2010/main" val="19077842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zerstören</a:t>
            </a:r>
          </a:p>
        </p:txBody>
      </p:sp>
    </p:spTree>
    <p:extLst>
      <p:ext uri="{BB962C8B-B14F-4D97-AF65-F5344CB8AC3E}">
        <p14:creationId xmlns:p14="http://schemas.microsoft.com/office/powerpoint/2010/main" val="2823547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173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zerstören</a:t>
            </a:r>
          </a:p>
        </p:txBody>
      </p:sp>
    </p:spTree>
    <p:extLst>
      <p:ext uri="{BB962C8B-B14F-4D97-AF65-F5344CB8AC3E}">
        <p14:creationId xmlns:p14="http://schemas.microsoft.com/office/powerpoint/2010/main" val="2266557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zerstörerisch</a:t>
            </a:r>
          </a:p>
        </p:txBody>
      </p:sp>
    </p:spTree>
    <p:extLst>
      <p:ext uri="{BB962C8B-B14F-4D97-AF65-F5344CB8AC3E}">
        <p14:creationId xmlns:p14="http://schemas.microsoft.com/office/powerpoint/2010/main" val="1625105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264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Luft</a:t>
            </a:r>
          </a:p>
        </p:txBody>
      </p:sp>
    </p:spTree>
    <p:extLst>
      <p:ext uri="{BB962C8B-B14F-4D97-AF65-F5344CB8AC3E}">
        <p14:creationId xmlns:p14="http://schemas.microsoft.com/office/powerpoint/2010/main" val="324571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zerstörerisch</a:t>
            </a:r>
          </a:p>
        </p:txBody>
      </p:sp>
    </p:spTree>
    <p:extLst>
      <p:ext uri="{BB962C8B-B14F-4D97-AF65-F5344CB8AC3E}">
        <p14:creationId xmlns:p14="http://schemas.microsoft.com/office/powerpoint/2010/main" val="2687728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Tropen</a:t>
            </a:r>
          </a:p>
        </p:txBody>
      </p:sp>
    </p:spTree>
    <p:extLst>
      <p:ext uri="{BB962C8B-B14F-4D97-AF65-F5344CB8AC3E}">
        <p14:creationId xmlns:p14="http://schemas.microsoft.com/office/powerpoint/2010/main" val="2704699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6658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Tropen</a:t>
            </a:r>
          </a:p>
        </p:txBody>
      </p:sp>
    </p:spTree>
    <p:extLst>
      <p:ext uri="{BB962C8B-B14F-4D97-AF65-F5344CB8AC3E}">
        <p14:creationId xmlns:p14="http://schemas.microsoft.com/office/powerpoint/2010/main" val="39600205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tropisch</a:t>
            </a:r>
          </a:p>
        </p:txBody>
      </p:sp>
    </p:spTree>
    <p:extLst>
      <p:ext uri="{BB962C8B-B14F-4D97-AF65-F5344CB8AC3E}">
        <p14:creationId xmlns:p14="http://schemas.microsoft.com/office/powerpoint/2010/main" val="957204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9697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tropisch</a:t>
            </a:r>
          </a:p>
        </p:txBody>
      </p:sp>
    </p:spTree>
    <p:extLst>
      <p:ext uri="{BB962C8B-B14F-4D97-AF65-F5344CB8AC3E}">
        <p14:creationId xmlns:p14="http://schemas.microsoft.com/office/powerpoint/2010/main" val="23609973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Wolken</a:t>
            </a:r>
          </a:p>
        </p:txBody>
      </p:sp>
    </p:spTree>
    <p:extLst>
      <p:ext uri="{BB962C8B-B14F-4D97-AF65-F5344CB8AC3E}">
        <p14:creationId xmlns:p14="http://schemas.microsoft.com/office/powerpoint/2010/main" val="1147315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2786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Wolken</a:t>
            </a:r>
          </a:p>
        </p:txBody>
      </p:sp>
    </p:spTree>
    <p:extLst>
      <p:ext uri="{BB962C8B-B14F-4D97-AF65-F5344CB8AC3E}">
        <p14:creationId xmlns:p14="http://schemas.microsoft.com/office/powerpoint/2010/main" val="1300799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1054738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Europa</a:t>
            </a:r>
          </a:p>
        </p:txBody>
      </p:sp>
    </p:spTree>
    <p:extLst>
      <p:ext uri="{BB962C8B-B14F-4D97-AF65-F5344CB8AC3E}">
        <p14:creationId xmlns:p14="http://schemas.microsoft.com/office/powerpoint/2010/main" val="5256844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808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Europa</a:t>
            </a:r>
          </a:p>
        </p:txBody>
      </p:sp>
    </p:spTree>
    <p:extLst>
      <p:ext uri="{BB962C8B-B14F-4D97-AF65-F5344CB8AC3E}">
        <p14:creationId xmlns:p14="http://schemas.microsoft.com/office/powerpoint/2010/main" val="7972693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Mitteleuropa</a:t>
            </a:r>
          </a:p>
        </p:txBody>
      </p:sp>
    </p:spTree>
    <p:extLst>
      <p:ext uri="{BB962C8B-B14F-4D97-AF65-F5344CB8AC3E}">
        <p14:creationId xmlns:p14="http://schemas.microsoft.com/office/powerpoint/2010/main" val="8519888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9567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Mitteleuropa</a:t>
            </a:r>
          </a:p>
        </p:txBody>
      </p:sp>
    </p:spTree>
    <p:extLst>
      <p:ext uri="{BB962C8B-B14F-4D97-AF65-F5344CB8AC3E}">
        <p14:creationId xmlns:p14="http://schemas.microsoft.com/office/powerpoint/2010/main" val="13962725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Kilometer</a:t>
            </a:r>
          </a:p>
        </p:txBody>
      </p:sp>
    </p:spTree>
    <p:extLst>
      <p:ext uri="{BB962C8B-B14F-4D97-AF65-F5344CB8AC3E}">
        <p14:creationId xmlns:p14="http://schemas.microsoft.com/office/powerpoint/2010/main" val="9156383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8811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Kilometer</a:t>
            </a:r>
          </a:p>
        </p:txBody>
      </p:sp>
    </p:spTree>
    <p:extLst>
      <p:ext uri="{BB962C8B-B14F-4D97-AF65-F5344CB8AC3E}">
        <p14:creationId xmlns:p14="http://schemas.microsoft.com/office/powerpoint/2010/main" val="4281519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Luftbewegung</a:t>
            </a:r>
          </a:p>
        </p:txBody>
      </p:sp>
    </p:spTree>
    <p:extLst>
      <p:ext uri="{BB962C8B-B14F-4D97-AF65-F5344CB8AC3E}">
        <p14:creationId xmlns:p14="http://schemas.microsoft.com/office/powerpoint/2010/main" val="147638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187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0127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Luftbewegung</a:t>
            </a:r>
          </a:p>
        </p:txBody>
      </p:sp>
    </p:spTree>
    <p:extLst>
      <p:ext uri="{BB962C8B-B14F-4D97-AF65-F5344CB8AC3E}">
        <p14:creationId xmlns:p14="http://schemas.microsoft.com/office/powerpoint/2010/main" val="17600003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Wirbelsturm</a:t>
            </a:r>
          </a:p>
        </p:txBody>
      </p:sp>
    </p:spTree>
    <p:extLst>
      <p:ext uri="{BB962C8B-B14F-4D97-AF65-F5344CB8AC3E}">
        <p14:creationId xmlns:p14="http://schemas.microsoft.com/office/powerpoint/2010/main" val="13767782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6307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Wirbelsturm</a:t>
            </a:r>
          </a:p>
        </p:txBody>
      </p:sp>
    </p:spTree>
    <p:extLst>
      <p:ext uri="{BB962C8B-B14F-4D97-AF65-F5344CB8AC3E}">
        <p14:creationId xmlns:p14="http://schemas.microsoft.com/office/powerpoint/2010/main" val="17046654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590D758-0759-1DDA-902C-8115C7F41AB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896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8500" dirty="0">
                <a:latin typeface="Comic Sans MS" panose="030F0702030302020204" pitchFamily="66" charset="0"/>
              </a:rPr>
              <a:t>Windgeschwindigkeit</a:t>
            </a:r>
          </a:p>
        </p:txBody>
      </p:sp>
    </p:spTree>
    <p:extLst>
      <p:ext uri="{BB962C8B-B14F-4D97-AF65-F5344CB8AC3E}">
        <p14:creationId xmlns:p14="http://schemas.microsoft.com/office/powerpoint/2010/main" val="10976827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053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6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8500" dirty="0">
                <a:latin typeface="Comic Sans MS" panose="030F0702030302020204" pitchFamily="66" charset="0"/>
              </a:rPr>
              <a:t>Windgeschwindigkeit</a:t>
            </a:r>
          </a:p>
          <a:p>
            <a:pPr marL="0" indent="0" algn="ctr">
              <a:buNone/>
            </a:pPr>
            <a:endParaRPr lang="de-DE" sz="9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752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668249-16AA-784A-B838-8D0FA83A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9600" dirty="0">
                <a:latin typeface="Comic Sans MS" panose="030F0702030302020204" pitchFamily="66" charset="0"/>
                <a:ea typeface="+mn-ea"/>
                <a:cs typeface="+mn-cs"/>
              </a:rPr>
              <a:t>Geschafft</a:t>
            </a:r>
            <a:r>
              <a:rPr lang="de-DE" sz="9600" dirty="0">
                <a:latin typeface="AAA Schule" panose="02000000000000000000" pitchFamily="2" charset="0"/>
              </a:rPr>
              <a:t>! </a:t>
            </a:r>
            <a:r>
              <a:rPr lang="de-DE" sz="9600" dirty="0">
                <a:latin typeface="AAA Schule" panose="02000000000000000000" pitchFamily="2" charset="0"/>
                <a:sym typeface="Wingdings" panose="05000000000000000000" pitchFamily="2" charset="2"/>
              </a:rPr>
              <a:t></a:t>
            </a:r>
            <a:endParaRPr lang="de-DE" sz="9600" dirty="0">
              <a:latin typeface="AAA Schul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20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1573306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Meer</a:t>
            </a:r>
          </a:p>
        </p:txBody>
      </p:sp>
    </p:spTree>
    <p:extLst>
      <p:ext uri="{BB962C8B-B14F-4D97-AF65-F5344CB8AC3E}">
        <p14:creationId xmlns:p14="http://schemas.microsoft.com/office/powerpoint/2010/main" val="375907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964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Breitbild</PresentationFormat>
  <Paragraphs>47</Paragraphs>
  <Slides>68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68</vt:i4>
      </vt:variant>
    </vt:vector>
  </HeadingPairs>
  <TitlesOfParts>
    <vt:vector size="74" baseType="lpstr">
      <vt:lpstr>AAA Schule</vt:lpstr>
      <vt:lpstr>Aptos</vt:lpstr>
      <vt:lpstr>Arial</vt:lpstr>
      <vt:lpstr>Comic Sans MS</vt:lpstr>
      <vt:lpstr>Office</vt:lpstr>
      <vt:lpstr>1_Office</vt:lpstr>
      <vt:lpstr>Blitzlesen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Geschafft!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Richter Silke</dc:creator>
  <cp:lastModifiedBy>Schramm, Nicole</cp:lastModifiedBy>
  <cp:revision>3</cp:revision>
  <dcterms:created xsi:type="dcterms:W3CDTF">2024-08-29T07:21:54Z</dcterms:created>
  <dcterms:modified xsi:type="dcterms:W3CDTF">2024-10-14T11:49:45Z</dcterms:modified>
</cp:coreProperties>
</file>