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60" r:id="rId2"/>
    <p:sldId id="261" r:id="rId3"/>
  </p:sldIdLst>
  <p:sldSz cx="9906000" cy="6858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E0221-42C1-4D07-A25E-1C37DDC6FBAA}" v="16" dt="2025-04-15T15:54:37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23AD9-4AFE-4AB3-B3F6-359DA9820D3B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63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F60F0-3E26-4714-BDD0-1397AE2B6D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47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92FC27F0-5E16-00B5-E602-66174F8989C9}"/>
              </a:ext>
            </a:extLst>
          </p:cNvPr>
          <p:cNvSpPr/>
          <p:nvPr userDrawn="1"/>
        </p:nvSpPr>
        <p:spPr>
          <a:xfrm>
            <a:off x="163032" y="258652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EC4EDD7F-9759-32C2-E635-BB6FF3B18F92}"/>
              </a:ext>
            </a:extLst>
          </p:cNvPr>
          <p:cNvSpPr/>
          <p:nvPr userDrawn="1"/>
        </p:nvSpPr>
        <p:spPr>
          <a:xfrm>
            <a:off x="145310" y="1750758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69F2194-7FAD-C34F-EC3E-4CC1EBF1FDAE}"/>
              </a:ext>
            </a:extLst>
          </p:cNvPr>
          <p:cNvSpPr/>
          <p:nvPr userDrawn="1"/>
        </p:nvSpPr>
        <p:spPr>
          <a:xfrm>
            <a:off x="155942" y="3239322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244ED613-A6EB-F702-290D-A871D3F42C41}"/>
              </a:ext>
            </a:extLst>
          </p:cNvPr>
          <p:cNvSpPr/>
          <p:nvPr userDrawn="1"/>
        </p:nvSpPr>
        <p:spPr>
          <a:xfrm>
            <a:off x="155938" y="4727886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B19B2EF-ED31-B8EC-B808-0345A6F54D89}"/>
              </a:ext>
            </a:extLst>
          </p:cNvPr>
          <p:cNvSpPr txBox="1"/>
          <p:nvPr userDrawn="1"/>
        </p:nvSpPr>
        <p:spPr>
          <a:xfrm>
            <a:off x="550863" y="6455150"/>
            <a:ext cx="7334576" cy="3322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1"/>
                </a:solidFill>
              </a:rPr>
              <a:t>© Ernst Klett Verlag GmbH, Stuttgart 2025 | Alle Rechte vorbehalten. | www.klett.de | www.grundschul-blog.de          Autorin: Frauke Albert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tx1"/>
                </a:solidFill>
              </a:rPr>
            </a:br>
            <a:endParaRPr lang="de-DE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160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38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9154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27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914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781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409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993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785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7449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41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FFA163A9-4505-D18F-AE6C-E096B5AFBB7C}"/>
              </a:ext>
            </a:extLst>
          </p:cNvPr>
          <p:cNvSpPr/>
          <p:nvPr userDrawn="1"/>
        </p:nvSpPr>
        <p:spPr>
          <a:xfrm>
            <a:off x="152399" y="290551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612883FE-5455-01E0-2C1D-BDD3E45CEF76}"/>
              </a:ext>
            </a:extLst>
          </p:cNvPr>
          <p:cNvSpPr/>
          <p:nvPr userDrawn="1"/>
        </p:nvSpPr>
        <p:spPr>
          <a:xfrm>
            <a:off x="134677" y="1782657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E0695B42-6EA4-3C53-4095-985102C2C5F3}"/>
              </a:ext>
            </a:extLst>
          </p:cNvPr>
          <p:cNvSpPr/>
          <p:nvPr userDrawn="1"/>
        </p:nvSpPr>
        <p:spPr>
          <a:xfrm>
            <a:off x="145309" y="3271221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51546015-4153-8D7A-AE3E-FDCFFC133748}"/>
              </a:ext>
            </a:extLst>
          </p:cNvPr>
          <p:cNvSpPr/>
          <p:nvPr userDrawn="1"/>
        </p:nvSpPr>
        <p:spPr>
          <a:xfrm>
            <a:off x="145305" y="4759785"/>
            <a:ext cx="9579935" cy="1447800"/>
          </a:xfrm>
          <a:prstGeom prst="round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8DFBCCD-A409-B86F-4A10-BD7D34C36112}"/>
              </a:ext>
            </a:extLst>
          </p:cNvPr>
          <p:cNvSpPr txBox="1"/>
          <p:nvPr userDrawn="1"/>
        </p:nvSpPr>
        <p:spPr>
          <a:xfrm>
            <a:off x="550863" y="6455150"/>
            <a:ext cx="7334576" cy="3322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>
                <a:solidFill>
                  <a:schemeClr val="tx1"/>
                </a:solidFill>
              </a:rPr>
              <a:t>© Ernst Klett Verlag GmbH, Stuttgart 2025 | Alle Rechte vorbehalten. | www.klett.de | www.grundschul-blog.de          Autorin: Frauke Albert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de-DE" sz="800" dirty="0">
                <a:solidFill>
                  <a:schemeClr val="tx1"/>
                </a:solidFill>
              </a:rPr>
            </a:br>
            <a:endParaRPr lang="de-DE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15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1B402F-095C-4064-98C2-278FA3463D79}" type="datetimeFigureOut">
              <a:rPr lang="de-DE" smtClean="0"/>
              <a:t>30.06.2025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C7EE02-8D03-478C-AF09-44904B284A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178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21D1159-C799-2218-86DD-18E78D432BE9}"/>
              </a:ext>
            </a:extLst>
          </p:cNvPr>
          <p:cNvSpPr txBox="1"/>
          <p:nvPr/>
        </p:nvSpPr>
        <p:spPr>
          <a:xfrm>
            <a:off x="2520000" y="688041"/>
            <a:ext cx="7006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arbeite konzentriert.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3D548C4-CAA8-B024-98FC-B84983454639}"/>
              </a:ext>
            </a:extLst>
          </p:cNvPr>
          <p:cNvSpPr txBox="1"/>
          <p:nvPr/>
        </p:nvSpPr>
        <p:spPr>
          <a:xfrm>
            <a:off x="2520000" y="2159758"/>
            <a:ext cx="7243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nutze Kopfhörer.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02E67FD-7DD7-FC38-C423-17F8897998EC}"/>
              </a:ext>
            </a:extLst>
          </p:cNvPr>
          <p:cNvSpPr txBox="1"/>
          <p:nvPr/>
        </p:nvSpPr>
        <p:spPr>
          <a:xfrm>
            <a:off x="2520000" y="3640605"/>
            <a:ext cx="7487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bleibe an meinem Platz.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ABC52E-2ED7-DE51-6A44-B3C7AA9BF948}"/>
              </a:ext>
            </a:extLst>
          </p:cNvPr>
          <p:cNvSpPr txBox="1"/>
          <p:nvPr/>
        </p:nvSpPr>
        <p:spPr>
          <a:xfrm>
            <a:off x="2520000" y="5121452"/>
            <a:ext cx="7136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arbeite zügig.</a:t>
            </a:r>
          </a:p>
        </p:txBody>
      </p:sp>
    </p:spTree>
    <p:extLst>
      <p:ext uri="{BB962C8B-B14F-4D97-AF65-F5344CB8AC3E}">
        <p14:creationId xmlns:p14="http://schemas.microsoft.com/office/powerpoint/2010/main" val="1416575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B42CE2D0-5089-DF9E-7414-CA265E5E668B}"/>
              </a:ext>
            </a:extLst>
          </p:cNvPr>
          <p:cNvSpPr txBox="1"/>
          <p:nvPr/>
        </p:nvSpPr>
        <p:spPr>
          <a:xfrm>
            <a:off x="2520000" y="688242"/>
            <a:ext cx="7006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arbeite leise.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011349D-E322-5035-8437-1B83AAE1E9C5}"/>
              </a:ext>
            </a:extLst>
          </p:cNvPr>
          <p:cNvSpPr txBox="1"/>
          <p:nvPr/>
        </p:nvSpPr>
        <p:spPr>
          <a:xfrm>
            <a:off x="2520000" y="1895416"/>
            <a:ext cx="68117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lasse die anderen </a:t>
            </a:r>
            <a:br>
              <a:rPr lang="de-DE" sz="4000" dirty="0">
                <a:latin typeface="Comic Sans MS" panose="030F0702030302020204" pitchFamily="66" charset="0"/>
              </a:rPr>
            </a:br>
            <a:r>
              <a:rPr lang="de-DE" sz="4000" dirty="0">
                <a:latin typeface="Comic Sans MS" panose="030F0702030302020204" pitchFamily="66" charset="0"/>
              </a:rPr>
              <a:t>Kinder in Ruhe arbeiten.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79F5D7-3EEB-AF64-21DE-BBC43F289C8A}"/>
              </a:ext>
            </a:extLst>
          </p:cNvPr>
          <p:cNvSpPr txBox="1"/>
          <p:nvPr/>
        </p:nvSpPr>
        <p:spPr>
          <a:xfrm>
            <a:off x="2520000" y="3373396"/>
            <a:ext cx="58668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nutze Kopfhörer </a:t>
            </a:r>
          </a:p>
          <a:p>
            <a:r>
              <a:rPr lang="de-DE" sz="4000" dirty="0">
                <a:latin typeface="Comic Sans MS" panose="030F0702030302020204" pitchFamily="66" charset="0"/>
              </a:rPr>
              <a:t>und Sichtschutz.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5C33A82-2BE2-8A5D-D536-466DB54CAF9E}"/>
              </a:ext>
            </a:extLst>
          </p:cNvPr>
          <p:cNvSpPr txBox="1"/>
          <p:nvPr/>
        </p:nvSpPr>
        <p:spPr>
          <a:xfrm>
            <a:off x="2520000" y="4850468"/>
            <a:ext cx="80459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latin typeface="Comic Sans MS" panose="030F0702030302020204" pitchFamily="66" charset="0"/>
              </a:rPr>
              <a:t>Ich suche mir einen Arbeits-</a:t>
            </a:r>
            <a:br>
              <a:rPr lang="de-DE" sz="4000" dirty="0">
                <a:latin typeface="Comic Sans MS" panose="030F0702030302020204" pitchFamily="66" charset="0"/>
              </a:rPr>
            </a:br>
            <a:r>
              <a:rPr lang="de-DE" sz="4000" dirty="0">
                <a:latin typeface="Comic Sans MS" panose="030F0702030302020204" pitchFamily="66" charset="0"/>
              </a:rPr>
              <a:t>platz, wo ich allein bin.</a:t>
            </a:r>
          </a:p>
        </p:txBody>
      </p:sp>
    </p:spTree>
    <p:extLst>
      <p:ext uri="{BB962C8B-B14F-4D97-AF65-F5344CB8AC3E}">
        <p14:creationId xmlns:p14="http://schemas.microsoft.com/office/powerpoint/2010/main" val="3004835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51</Words>
  <Application>Microsoft Office PowerPoint</Application>
  <PresentationFormat>A4-Papier (210 x 297 mm)</PresentationFormat>
  <Paragraphs>9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Comic Sans MS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Frauke Albert</dc:creator>
  <cp:lastModifiedBy>Schramm, Nicole</cp:lastModifiedBy>
  <cp:revision>6</cp:revision>
  <cp:lastPrinted>2025-04-06T14:53:18Z</cp:lastPrinted>
  <dcterms:created xsi:type="dcterms:W3CDTF">2025-03-20T13:36:13Z</dcterms:created>
  <dcterms:modified xsi:type="dcterms:W3CDTF">2025-06-30T08:44:56Z</dcterms:modified>
</cp:coreProperties>
</file>